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14.xml" ContentType="application/vnd.openxmlformats-officedocument.presentationml.tags+xml"/>
  <Override PartName="/ppt/tags/tag12.xml" ContentType="application/vnd.openxmlformats-officedocument.presentationml.tag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tags/tag3.xml" ContentType="application/vnd.openxmlformats-officedocument.presentationml.tags+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tags/tag17.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13.xml" ContentType="application/vnd.openxmlformats-officedocument.presentationml.tags+xml"/>
  <Override PartName="/ppt/slideMasters/slideMaster5.xml" ContentType="application/vnd.openxmlformats-officedocument.presentationml.slideMaster+xml"/>
  <Override PartName="/ppt/slides/slide8.xml" ContentType="application/vnd.openxmlformats-officedocument.presentationml.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92763" r:id="rId2"/>
    <p:sldMasterId id="2147492799" r:id="rId3"/>
    <p:sldMasterId id="2147492835" r:id="rId4"/>
    <p:sldMasterId id="2147492895" r:id="rId5"/>
  </p:sldMasterIdLst>
  <p:notesMasterIdLst>
    <p:notesMasterId r:id="rId25"/>
  </p:notesMasterIdLst>
  <p:sldIdLst>
    <p:sldId id="1617" r:id="rId6"/>
    <p:sldId id="2783" r:id="rId7"/>
    <p:sldId id="2801" r:id="rId8"/>
    <p:sldId id="2803" r:id="rId9"/>
    <p:sldId id="2804" r:id="rId10"/>
    <p:sldId id="2805" r:id="rId11"/>
    <p:sldId id="2807" r:id="rId12"/>
    <p:sldId id="2794" r:id="rId13"/>
    <p:sldId id="2806" r:id="rId14"/>
    <p:sldId id="2810" r:id="rId15"/>
    <p:sldId id="2811" r:id="rId16"/>
    <p:sldId id="2808" r:id="rId17"/>
    <p:sldId id="2802" r:id="rId18"/>
    <p:sldId id="2809" r:id="rId19"/>
    <p:sldId id="2800" r:id="rId20"/>
    <p:sldId id="2812" r:id="rId21"/>
    <p:sldId id="2797" r:id="rId22"/>
    <p:sldId id="2798" r:id="rId23"/>
    <p:sldId id="2799" r:id="rId24"/>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83" autoAdjust="0"/>
    <p:restoredTop sz="94737" autoAdjust="0"/>
  </p:normalViewPr>
  <p:slideViewPr>
    <p:cSldViewPr>
      <p:cViewPr varScale="1">
        <p:scale>
          <a:sx n="38" d="100"/>
          <a:sy n="38" d="100"/>
        </p:scale>
        <p:origin x="-108" y="-906"/>
      </p:cViewPr>
      <p:guideLst>
        <p:guide orient="horz" pos="2160"/>
        <p:guide pos="2880"/>
      </p:guideLst>
    </p:cSldViewPr>
  </p:slideViewPr>
  <p:outlineViewPr>
    <p:cViewPr>
      <p:scale>
        <a:sx n="33" d="100"/>
        <a:sy n="33" d="100"/>
      </p:scale>
      <p:origin x="0" y="72"/>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45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4945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93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945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45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945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C8405AAA-06D5-417F-8766-94A4D586632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9DDEF-42F8-4B67-9236-88F41AEC9D2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95F6A1-FA6D-40F6-BAD1-43B484FFAA3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62160A-07E6-4166-99F4-830C4FF3C3D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Garamond" pitchFamily="18"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a:latin typeface="Garamond" pitchFamily="18" charset="0"/>
              </a:defRPr>
            </a:lvl1pPr>
          </a:lstStyle>
          <a:p>
            <a:pPr>
              <a:defRPr/>
            </a:pPr>
            <a:fld id="{5D314C03-314D-44FB-9BB2-30D139EB01A1}" type="slidenum">
              <a:rPr lang="en-US"/>
              <a:pPr>
                <a:defRPr/>
              </a:pPr>
              <a:t>‹#›</a:t>
            </a:fld>
            <a:endParaRPr lang="en-US"/>
          </a:p>
        </p:txBody>
      </p:sp>
      <p:sp>
        <p:nvSpPr>
          <p:cNvPr id="6" name="Footer Placeholder 5"/>
          <p:cNvSpPr>
            <a:spLocks noGrp="1"/>
          </p:cNvSpPr>
          <p:nvPr>
            <p:ph type="ftr" sz="quarter" idx="12"/>
          </p:nvPr>
        </p:nvSpPr>
        <p:spPr/>
        <p:txBody>
          <a:bodyPr/>
          <a:lstStyle>
            <a:lvl1pPr>
              <a:defRPr>
                <a:latin typeface="Garamond" pitchFamily="18" charset="0"/>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Garamond" pitchFamily="18"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a:latin typeface="Garamond" pitchFamily="18" charset="0"/>
              </a:defRPr>
            </a:lvl1pPr>
          </a:lstStyle>
          <a:p>
            <a:pPr>
              <a:defRPr/>
            </a:pPr>
            <a:fld id="{3938749A-D505-437B-8D1A-EF84D44D8E97}" type="slidenum">
              <a:rPr lang="en-US"/>
              <a:pPr>
                <a:defRPr/>
              </a:pPr>
              <a:t>‹#›</a:t>
            </a:fld>
            <a:endParaRPr lang="en-US"/>
          </a:p>
        </p:txBody>
      </p:sp>
      <p:sp>
        <p:nvSpPr>
          <p:cNvPr id="6" name="Footer Placeholder 5"/>
          <p:cNvSpPr>
            <a:spLocks noGrp="1"/>
          </p:cNvSpPr>
          <p:nvPr>
            <p:ph type="ftr" sz="quarter" idx="12"/>
          </p:nvPr>
        </p:nvSpPr>
        <p:spPr/>
        <p:txBody>
          <a:bodyPr/>
          <a:lstStyle>
            <a:lvl1pPr>
              <a:defRPr>
                <a:latin typeface="Garamond" pitchFamily="18" charset="0"/>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Garamond" pitchFamily="18"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a:latin typeface="Garamond" pitchFamily="18" charset="0"/>
              </a:defRPr>
            </a:lvl1pPr>
          </a:lstStyle>
          <a:p>
            <a:pPr>
              <a:defRPr/>
            </a:pPr>
            <a:fld id="{E8D6CCA4-3F9C-4D31-81DC-A17095026DD0}" type="slidenum">
              <a:rPr lang="en-US"/>
              <a:pPr>
                <a:defRPr/>
              </a:pPr>
              <a:t>‹#›</a:t>
            </a:fld>
            <a:endParaRPr lang="en-US"/>
          </a:p>
        </p:txBody>
      </p:sp>
      <p:sp>
        <p:nvSpPr>
          <p:cNvPr id="7" name="Footer Placeholder 6"/>
          <p:cNvSpPr>
            <a:spLocks noGrp="1"/>
          </p:cNvSpPr>
          <p:nvPr>
            <p:ph type="ftr" sz="quarter" idx="12"/>
          </p:nvPr>
        </p:nvSpPr>
        <p:spPr/>
        <p:txBody>
          <a:bodyPr/>
          <a:lstStyle>
            <a:lvl1pPr>
              <a:defRPr>
                <a:latin typeface="Garamond" pitchFamily="18" charset="0"/>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Garamond" pitchFamily="18" charset="0"/>
              </a:defRPr>
            </a:lvl1pPr>
          </a:lstStyle>
          <a:p>
            <a:pPr>
              <a:defRPr/>
            </a:pPr>
            <a:endParaRPr lang="en-US"/>
          </a:p>
        </p:txBody>
      </p:sp>
      <p:sp>
        <p:nvSpPr>
          <p:cNvPr id="8" name="Slide Number Placeholder 7"/>
          <p:cNvSpPr>
            <a:spLocks noGrp="1"/>
          </p:cNvSpPr>
          <p:nvPr>
            <p:ph type="sldNum" sz="quarter" idx="11"/>
          </p:nvPr>
        </p:nvSpPr>
        <p:spPr/>
        <p:txBody>
          <a:bodyPr/>
          <a:lstStyle>
            <a:lvl1pPr>
              <a:defRPr>
                <a:latin typeface="Garamond" pitchFamily="18" charset="0"/>
              </a:defRPr>
            </a:lvl1pPr>
          </a:lstStyle>
          <a:p>
            <a:pPr>
              <a:defRPr/>
            </a:pPr>
            <a:fld id="{CD9AC477-2CD9-41BB-B4B8-7A6E4424D399}" type="slidenum">
              <a:rPr lang="en-US"/>
              <a:pPr>
                <a:defRPr/>
              </a:pPr>
              <a:t>‹#›</a:t>
            </a:fld>
            <a:endParaRPr lang="en-US"/>
          </a:p>
        </p:txBody>
      </p:sp>
      <p:sp>
        <p:nvSpPr>
          <p:cNvPr id="9" name="Footer Placeholder 8"/>
          <p:cNvSpPr>
            <a:spLocks noGrp="1"/>
          </p:cNvSpPr>
          <p:nvPr>
            <p:ph type="ftr" sz="quarter" idx="12"/>
          </p:nvPr>
        </p:nvSpPr>
        <p:spPr/>
        <p:txBody>
          <a:bodyPr/>
          <a:lstStyle>
            <a:lvl1pPr>
              <a:defRPr>
                <a:latin typeface="Garamond" pitchFamily="18" charset="0"/>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Garamond" pitchFamily="18" charset="0"/>
              </a:defRPr>
            </a:lvl1pPr>
          </a:lstStyle>
          <a:p>
            <a:pPr>
              <a:defRPr/>
            </a:pPr>
            <a:endParaRPr lang="en-US"/>
          </a:p>
        </p:txBody>
      </p:sp>
      <p:sp>
        <p:nvSpPr>
          <p:cNvPr id="4" name="Slide Number Placeholder 3"/>
          <p:cNvSpPr>
            <a:spLocks noGrp="1"/>
          </p:cNvSpPr>
          <p:nvPr>
            <p:ph type="sldNum" sz="quarter" idx="11"/>
          </p:nvPr>
        </p:nvSpPr>
        <p:spPr/>
        <p:txBody>
          <a:bodyPr/>
          <a:lstStyle>
            <a:lvl1pPr>
              <a:defRPr>
                <a:latin typeface="Garamond" pitchFamily="18" charset="0"/>
              </a:defRPr>
            </a:lvl1pPr>
          </a:lstStyle>
          <a:p>
            <a:pPr>
              <a:defRPr/>
            </a:pPr>
            <a:fld id="{28A3BD8F-028E-4D24-907F-F16EC097F1A1}" type="slidenum">
              <a:rPr lang="en-US"/>
              <a:pPr>
                <a:defRPr/>
              </a:pPr>
              <a:t>‹#›</a:t>
            </a:fld>
            <a:endParaRPr lang="en-US"/>
          </a:p>
        </p:txBody>
      </p:sp>
      <p:sp>
        <p:nvSpPr>
          <p:cNvPr id="5" name="Footer Placeholder 4"/>
          <p:cNvSpPr>
            <a:spLocks noGrp="1"/>
          </p:cNvSpPr>
          <p:nvPr>
            <p:ph type="ftr" sz="quarter" idx="12"/>
          </p:nvPr>
        </p:nvSpPr>
        <p:spPr/>
        <p:txBody>
          <a:bodyPr/>
          <a:lstStyle>
            <a:lvl1pPr>
              <a:defRPr>
                <a:latin typeface="Garamond" pitchFamily="18" charset="0"/>
              </a:defRPr>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Garamond" pitchFamily="18" charset="0"/>
              </a:defRPr>
            </a:lvl1pPr>
          </a:lstStyle>
          <a:p>
            <a:pPr>
              <a:defRPr/>
            </a:pPr>
            <a:endParaRPr lang="en-US"/>
          </a:p>
        </p:txBody>
      </p:sp>
      <p:sp>
        <p:nvSpPr>
          <p:cNvPr id="3" name="Slide Number Placeholder 2"/>
          <p:cNvSpPr>
            <a:spLocks noGrp="1"/>
          </p:cNvSpPr>
          <p:nvPr>
            <p:ph type="sldNum" sz="quarter" idx="11"/>
          </p:nvPr>
        </p:nvSpPr>
        <p:spPr/>
        <p:txBody>
          <a:bodyPr/>
          <a:lstStyle>
            <a:lvl1pPr>
              <a:defRPr>
                <a:latin typeface="Garamond" pitchFamily="18" charset="0"/>
              </a:defRPr>
            </a:lvl1pPr>
          </a:lstStyle>
          <a:p>
            <a:pPr>
              <a:defRPr/>
            </a:pPr>
            <a:fld id="{82B3F215-8266-4F5B-BFC8-BBC8528A5610}" type="slidenum">
              <a:rPr lang="en-US"/>
              <a:pPr>
                <a:defRPr/>
              </a:pPr>
              <a:t>‹#›</a:t>
            </a:fld>
            <a:endParaRPr lang="en-US"/>
          </a:p>
        </p:txBody>
      </p:sp>
      <p:sp>
        <p:nvSpPr>
          <p:cNvPr id="4" name="Footer Placeholder 3"/>
          <p:cNvSpPr>
            <a:spLocks noGrp="1"/>
          </p:cNvSpPr>
          <p:nvPr>
            <p:ph type="ftr" sz="quarter" idx="12"/>
          </p:nvPr>
        </p:nvSpPr>
        <p:spPr/>
        <p:txBody>
          <a:bodyPr/>
          <a:lstStyle>
            <a:lvl1pPr>
              <a:defRPr>
                <a:latin typeface="Garamond" pitchFamily="18" charset="0"/>
              </a:defRPr>
            </a:lvl1pPr>
          </a:lstStyle>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Garamond" pitchFamily="18"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a:latin typeface="Garamond" pitchFamily="18" charset="0"/>
              </a:defRPr>
            </a:lvl1pPr>
          </a:lstStyle>
          <a:p>
            <a:pPr>
              <a:defRPr/>
            </a:pPr>
            <a:fld id="{610C2BC5-E221-4633-8FB8-98234FE4AB87}" type="slidenum">
              <a:rPr lang="en-US"/>
              <a:pPr>
                <a:defRPr/>
              </a:pPr>
              <a:t>‹#›</a:t>
            </a:fld>
            <a:endParaRPr lang="en-US"/>
          </a:p>
        </p:txBody>
      </p:sp>
      <p:sp>
        <p:nvSpPr>
          <p:cNvPr id="7" name="Footer Placeholder 6"/>
          <p:cNvSpPr>
            <a:spLocks noGrp="1"/>
          </p:cNvSpPr>
          <p:nvPr>
            <p:ph type="ftr" sz="quarter" idx="12"/>
          </p:nvPr>
        </p:nvSpPr>
        <p:spPr/>
        <p:txBody>
          <a:bodyPr/>
          <a:lstStyle>
            <a:lvl1pPr>
              <a:defRPr>
                <a:latin typeface="Garamond" pitchFamily="18" charset="0"/>
              </a:defRPr>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Garamond" pitchFamily="18"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a:latin typeface="Garamond" pitchFamily="18" charset="0"/>
              </a:defRPr>
            </a:lvl1pPr>
          </a:lstStyle>
          <a:p>
            <a:pPr>
              <a:defRPr/>
            </a:pPr>
            <a:fld id="{271B02C1-7233-470A-9511-6391F77E734C}" type="slidenum">
              <a:rPr lang="en-US"/>
              <a:pPr>
                <a:defRPr/>
              </a:pPr>
              <a:t>‹#›</a:t>
            </a:fld>
            <a:endParaRPr lang="en-US"/>
          </a:p>
        </p:txBody>
      </p:sp>
      <p:sp>
        <p:nvSpPr>
          <p:cNvPr id="7" name="Footer Placeholder 6"/>
          <p:cNvSpPr>
            <a:spLocks noGrp="1"/>
          </p:cNvSpPr>
          <p:nvPr>
            <p:ph type="ftr" sz="quarter" idx="12"/>
          </p:nvPr>
        </p:nvSpPr>
        <p:spPr/>
        <p:txBody>
          <a:bodyPr/>
          <a:lstStyle>
            <a:lvl1pPr>
              <a:defRPr>
                <a:latin typeface="Garamond" pitchFamily="18" charset="0"/>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751ED3-0796-4ACE-81F9-2D9A6BB0167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Garamond" pitchFamily="18"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a:latin typeface="Garamond" pitchFamily="18" charset="0"/>
              </a:defRPr>
            </a:lvl1pPr>
          </a:lstStyle>
          <a:p>
            <a:pPr>
              <a:defRPr/>
            </a:pPr>
            <a:fld id="{89830671-6DAB-425C-BC42-41B4D78F980B}" type="slidenum">
              <a:rPr lang="en-US"/>
              <a:pPr>
                <a:defRPr/>
              </a:pPr>
              <a:t>‹#›</a:t>
            </a:fld>
            <a:endParaRPr lang="en-US"/>
          </a:p>
        </p:txBody>
      </p:sp>
      <p:sp>
        <p:nvSpPr>
          <p:cNvPr id="6" name="Footer Placeholder 5"/>
          <p:cNvSpPr>
            <a:spLocks noGrp="1"/>
          </p:cNvSpPr>
          <p:nvPr>
            <p:ph type="ftr" sz="quarter" idx="12"/>
          </p:nvPr>
        </p:nvSpPr>
        <p:spPr/>
        <p:txBody>
          <a:bodyPr/>
          <a:lstStyle>
            <a:lvl1pPr>
              <a:defRPr>
                <a:latin typeface="Garamond" pitchFamily="18" charset="0"/>
              </a:defRPr>
            </a:lvl1p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Garamond" pitchFamily="18"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a:latin typeface="Garamond" pitchFamily="18" charset="0"/>
              </a:defRPr>
            </a:lvl1pPr>
          </a:lstStyle>
          <a:p>
            <a:pPr>
              <a:defRPr/>
            </a:pPr>
            <a:fld id="{81BE84B9-D5C0-4C30-B302-C24A3852EFCA}" type="slidenum">
              <a:rPr lang="en-US"/>
              <a:pPr>
                <a:defRPr/>
              </a:pPr>
              <a:t>‹#›</a:t>
            </a:fld>
            <a:endParaRPr lang="en-US"/>
          </a:p>
        </p:txBody>
      </p:sp>
      <p:sp>
        <p:nvSpPr>
          <p:cNvPr id="6" name="Footer Placeholder 5"/>
          <p:cNvSpPr>
            <a:spLocks noGrp="1"/>
          </p:cNvSpPr>
          <p:nvPr>
            <p:ph type="ftr" sz="quarter" idx="12"/>
          </p:nvPr>
        </p:nvSpPr>
        <p:spPr/>
        <p:txBody>
          <a:bodyPr/>
          <a:lstStyle>
            <a:lvl1pPr>
              <a:defRPr>
                <a:latin typeface="Garamond" pitchFamily="18" charset="0"/>
              </a:defRPr>
            </a:lvl1pPr>
          </a:lstStyle>
          <a:p>
            <a:pPr>
              <a:defRPr/>
            </a:pP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2400">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2400">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2400">
                  <a:solidFill>
                    <a:srgbClr val="FFFFFF"/>
                  </a:solidFill>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sz="2400">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2400">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2400">
                <a:solidFill>
                  <a:srgbClr val="FFFFFF"/>
                </a:solidFill>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sz="2400">
                <a:solidFill>
                  <a:srgbClr val="FFFFFF"/>
                </a:solidFill>
              </a:endParaRPr>
            </a:p>
          </p:txBody>
        </p:sp>
      </p:grpSp>
      <p:sp>
        <p:nvSpPr>
          <p:cNvPr id="13313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1331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atin typeface="Garamond" pitchFamily="18" charset="0"/>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atin typeface="Garamond" pitchFamily="18" charset="0"/>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atin typeface="Garamond" pitchFamily="18" charset="0"/>
              </a:defRPr>
            </a:lvl1pPr>
          </a:lstStyle>
          <a:p>
            <a:pPr>
              <a:defRPr/>
            </a:pPr>
            <a:fld id="{E136FF43-C8E1-4892-B0B0-C486AD9C85FB}"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Garamond" pitchFamily="18"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a:latin typeface="Garamond" pitchFamily="18" charset="0"/>
              </a:defRPr>
            </a:lvl1pPr>
          </a:lstStyle>
          <a:p>
            <a:pPr>
              <a:defRPr/>
            </a:pPr>
            <a:fld id="{E9B06666-C048-4A90-BFCD-702042809E2A}" type="slidenum">
              <a:rPr lang="en-US"/>
              <a:pPr>
                <a:defRPr/>
              </a:pPr>
              <a:t>‹#›</a:t>
            </a:fld>
            <a:endParaRPr lang="en-US"/>
          </a:p>
        </p:txBody>
      </p:sp>
      <p:sp>
        <p:nvSpPr>
          <p:cNvPr id="6" name="Footer Placeholder 5"/>
          <p:cNvSpPr>
            <a:spLocks noGrp="1"/>
          </p:cNvSpPr>
          <p:nvPr>
            <p:ph type="ftr" sz="quarter" idx="12"/>
          </p:nvPr>
        </p:nvSpPr>
        <p:spPr/>
        <p:txBody>
          <a:bodyPr/>
          <a:lstStyle>
            <a:lvl1pPr>
              <a:defRPr>
                <a:latin typeface="Garamond" pitchFamily="18" charset="0"/>
              </a:defRPr>
            </a:lvl1pPr>
          </a:lstStyle>
          <a:p>
            <a:pPr>
              <a:defRPr/>
            </a:pP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Garamond" pitchFamily="18"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a:latin typeface="Garamond" pitchFamily="18" charset="0"/>
              </a:defRPr>
            </a:lvl1pPr>
          </a:lstStyle>
          <a:p>
            <a:pPr>
              <a:defRPr/>
            </a:pPr>
            <a:fld id="{B6709915-A9EF-4AE9-8190-4EF01DDCC247}" type="slidenum">
              <a:rPr lang="en-US"/>
              <a:pPr>
                <a:defRPr/>
              </a:pPr>
              <a:t>‹#›</a:t>
            </a:fld>
            <a:endParaRPr lang="en-US"/>
          </a:p>
        </p:txBody>
      </p:sp>
      <p:sp>
        <p:nvSpPr>
          <p:cNvPr id="6" name="Footer Placeholder 5"/>
          <p:cNvSpPr>
            <a:spLocks noGrp="1"/>
          </p:cNvSpPr>
          <p:nvPr>
            <p:ph type="ftr" sz="quarter" idx="12"/>
          </p:nvPr>
        </p:nvSpPr>
        <p:spPr/>
        <p:txBody>
          <a:bodyPr/>
          <a:lstStyle>
            <a:lvl1pPr>
              <a:defRPr>
                <a:latin typeface="Garamond" pitchFamily="18" charset="0"/>
              </a:defRPr>
            </a:lvl1pPr>
          </a:lstStyle>
          <a:p>
            <a:pPr>
              <a:defRPr/>
            </a:pP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Garamond" pitchFamily="18"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a:latin typeface="Garamond" pitchFamily="18" charset="0"/>
              </a:defRPr>
            </a:lvl1pPr>
          </a:lstStyle>
          <a:p>
            <a:pPr>
              <a:defRPr/>
            </a:pPr>
            <a:fld id="{4F6268B6-316D-41BD-B871-954371F866BB}" type="slidenum">
              <a:rPr lang="en-US"/>
              <a:pPr>
                <a:defRPr/>
              </a:pPr>
              <a:t>‹#›</a:t>
            </a:fld>
            <a:endParaRPr lang="en-US"/>
          </a:p>
        </p:txBody>
      </p:sp>
      <p:sp>
        <p:nvSpPr>
          <p:cNvPr id="7" name="Footer Placeholder 6"/>
          <p:cNvSpPr>
            <a:spLocks noGrp="1"/>
          </p:cNvSpPr>
          <p:nvPr>
            <p:ph type="ftr" sz="quarter" idx="12"/>
          </p:nvPr>
        </p:nvSpPr>
        <p:spPr/>
        <p:txBody>
          <a:bodyPr/>
          <a:lstStyle>
            <a:lvl1pPr>
              <a:defRPr>
                <a:latin typeface="Garamond" pitchFamily="18" charset="0"/>
              </a:defRPr>
            </a:lvl1pPr>
          </a:lstStyle>
          <a:p>
            <a:pPr>
              <a:defRPr/>
            </a:pP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Garamond" pitchFamily="18" charset="0"/>
              </a:defRPr>
            </a:lvl1pPr>
          </a:lstStyle>
          <a:p>
            <a:pPr>
              <a:defRPr/>
            </a:pPr>
            <a:endParaRPr lang="en-US"/>
          </a:p>
        </p:txBody>
      </p:sp>
      <p:sp>
        <p:nvSpPr>
          <p:cNvPr id="8" name="Slide Number Placeholder 7"/>
          <p:cNvSpPr>
            <a:spLocks noGrp="1"/>
          </p:cNvSpPr>
          <p:nvPr>
            <p:ph type="sldNum" sz="quarter" idx="11"/>
          </p:nvPr>
        </p:nvSpPr>
        <p:spPr/>
        <p:txBody>
          <a:bodyPr/>
          <a:lstStyle>
            <a:lvl1pPr>
              <a:defRPr>
                <a:latin typeface="Garamond" pitchFamily="18" charset="0"/>
              </a:defRPr>
            </a:lvl1pPr>
          </a:lstStyle>
          <a:p>
            <a:pPr>
              <a:defRPr/>
            </a:pPr>
            <a:fld id="{C30665DC-827D-48CC-9822-BC74BC925019}" type="slidenum">
              <a:rPr lang="en-US"/>
              <a:pPr>
                <a:defRPr/>
              </a:pPr>
              <a:t>‹#›</a:t>
            </a:fld>
            <a:endParaRPr lang="en-US"/>
          </a:p>
        </p:txBody>
      </p:sp>
      <p:sp>
        <p:nvSpPr>
          <p:cNvPr id="9" name="Footer Placeholder 8"/>
          <p:cNvSpPr>
            <a:spLocks noGrp="1"/>
          </p:cNvSpPr>
          <p:nvPr>
            <p:ph type="ftr" sz="quarter" idx="12"/>
          </p:nvPr>
        </p:nvSpPr>
        <p:spPr/>
        <p:txBody>
          <a:bodyPr/>
          <a:lstStyle>
            <a:lvl1pPr>
              <a:defRPr>
                <a:latin typeface="Garamond" pitchFamily="18" charset="0"/>
              </a:defRPr>
            </a:lvl1pPr>
          </a:lstStyle>
          <a:p>
            <a:pPr>
              <a:defRPr/>
            </a:pP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Garamond" pitchFamily="18" charset="0"/>
              </a:defRPr>
            </a:lvl1pPr>
          </a:lstStyle>
          <a:p>
            <a:pPr>
              <a:defRPr/>
            </a:pPr>
            <a:endParaRPr lang="en-US"/>
          </a:p>
        </p:txBody>
      </p:sp>
      <p:sp>
        <p:nvSpPr>
          <p:cNvPr id="4" name="Slide Number Placeholder 3"/>
          <p:cNvSpPr>
            <a:spLocks noGrp="1"/>
          </p:cNvSpPr>
          <p:nvPr>
            <p:ph type="sldNum" sz="quarter" idx="11"/>
          </p:nvPr>
        </p:nvSpPr>
        <p:spPr/>
        <p:txBody>
          <a:bodyPr/>
          <a:lstStyle>
            <a:lvl1pPr>
              <a:defRPr>
                <a:latin typeface="Garamond" pitchFamily="18" charset="0"/>
              </a:defRPr>
            </a:lvl1pPr>
          </a:lstStyle>
          <a:p>
            <a:pPr>
              <a:defRPr/>
            </a:pPr>
            <a:fld id="{57D45B3D-28D0-4E8F-952B-9358E22CA10B}" type="slidenum">
              <a:rPr lang="en-US"/>
              <a:pPr>
                <a:defRPr/>
              </a:pPr>
              <a:t>‹#›</a:t>
            </a:fld>
            <a:endParaRPr lang="en-US"/>
          </a:p>
        </p:txBody>
      </p:sp>
      <p:sp>
        <p:nvSpPr>
          <p:cNvPr id="5" name="Footer Placeholder 4"/>
          <p:cNvSpPr>
            <a:spLocks noGrp="1"/>
          </p:cNvSpPr>
          <p:nvPr>
            <p:ph type="ftr" sz="quarter" idx="12"/>
          </p:nvPr>
        </p:nvSpPr>
        <p:spPr/>
        <p:txBody>
          <a:bodyPr/>
          <a:lstStyle>
            <a:lvl1pPr>
              <a:defRPr>
                <a:latin typeface="Garamond" pitchFamily="18" charset="0"/>
              </a:defRPr>
            </a:lvl1pPr>
          </a:lstStyle>
          <a:p>
            <a:pPr>
              <a:defRPr/>
            </a:pP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Garamond" pitchFamily="18" charset="0"/>
              </a:defRPr>
            </a:lvl1pPr>
          </a:lstStyle>
          <a:p>
            <a:pPr>
              <a:defRPr/>
            </a:pPr>
            <a:endParaRPr lang="en-US"/>
          </a:p>
        </p:txBody>
      </p:sp>
      <p:sp>
        <p:nvSpPr>
          <p:cNvPr id="3" name="Slide Number Placeholder 2"/>
          <p:cNvSpPr>
            <a:spLocks noGrp="1"/>
          </p:cNvSpPr>
          <p:nvPr>
            <p:ph type="sldNum" sz="quarter" idx="11"/>
          </p:nvPr>
        </p:nvSpPr>
        <p:spPr/>
        <p:txBody>
          <a:bodyPr/>
          <a:lstStyle>
            <a:lvl1pPr>
              <a:defRPr>
                <a:latin typeface="Garamond" pitchFamily="18" charset="0"/>
              </a:defRPr>
            </a:lvl1pPr>
          </a:lstStyle>
          <a:p>
            <a:pPr>
              <a:defRPr/>
            </a:pPr>
            <a:fld id="{30BBC06B-B6EA-4CF7-9541-AA828DB32A61}" type="slidenum">
              <a:rPr lang="en-US"/>
              <a:pPr>
                <a:defRPr/>
              </a:pPr>
              <a:t>‹#›</a:t>
            </a:fld>
            <a:endParaRPr lang="en-US"/>
          </a:p>
        </p:txBody>
      </p:sp>
      <p:sp>
        <p:nvSpPr>
          <p:cNvPr id="4" name="Footer Placeholder 3"/>
          <p:cNvSpPr>
            <a:spLocks noGrp="1"/>
          </p:cNvSpPr>
          <p:nvPr>
            <p:ph type="ftr" sz="quarter" idx="12"/>
          </p:nvPr>
        </p:nvSpPr>
        <p:spPr/>
        <p:txBody>
          <a:bodyPr/>
          <a:lstStyle>
            <a:lvl1pPr>
              <a:defRPr>
                <a:latin typeface="Garamond" pitchFamily="18" charset="0"/>
              </a:defRPr>
            </a:lvl1pPr>
          </a:lstStyle>
          <a:p>
            <a:pPr>
              <a:defRPr/>
            </a:pP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Garamond" pitchFamily="18"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a:latin typeface="Garamond" pitchFamily="18" charset="0"/>
              </a:defRPr>
            </a:lvl1pPr>
          </a:lstStyle>
          <a:p>
            <a:pPr>
              <a:defRPr/>
            </a:pPr>
            <a:fld id="{66EF44BC-B56A-4000-8775-A95F70E2670E}" type="slidenum">
              <a:rPr lang="en-US"/>
              <a:pPr>
                <a:defRPr/>
              </a:pPr>
              <a:t>‹#›</a:t>
            </a:fld>
            <a:endParaRPr lang="en-US"/>
          </a:p>
        </p:txBody>
      </p:sp>
      <p:sp>
        <p:nvSpPr>
          <p:cNvPr id="7" name="Footer Placeholder 6"/>
          <p:cNvSpPr>
            <a:spLocks noGrp="1"/>
          </p:cNvSpPr>
          <p:nvPr>
            <p:ph type="ftr" sz="quarter" idx="12"/>
          </p:nvPr>
        </p:nvSpPr>
        <p:spPr/>
        <p:txBody>
          <a:bodyPr/>
          <a:lstStyle>
            <a:lvl1pPr>
              <a:defRPr>
                <a:latin typeface="Garamond" pitchFamily="18" charset="0"/>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C2F4BC-6693-4701-96BA-ED8F5347852E}"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Garamond" pitchFamily="18"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a:latin typeface="Garamond" pitchFamily="18" charset="0"/>
              </a:defRPr>
            </a:lvl1pPr>
          </a:lstStyle>
          <a:p>
            <a:pPr>
              <a:defRPr/>
            </a:pPr>
            <a:fld id="{3EE8F9F8-FEC6-443A-85D4-D5410470859D}" type="slidenum">
              <a:rPr lang="en-US"/>
              <a:pPr>
                <a:defRPr/>
              </a:pPr>
              <a:t>‹#›</a:t>
            </a:fld>
            <a:endParaRPr lang="en-US"/>
          </a:p>
        </p:txBody>
      </p:sp>
      <p:sp>
        <p:nvSpPr>
          <p:cNvPr id="7" name="Footer Placeholder 6"/>
          <p:cNvSpPr>
            <a:spLocks noGrp="1"/>
          </p:cNvSpPr>
          <p:nvPr>
            <p:ph type="ftr" sz="quarter" idx="12"/>
          </p:nvPr>
        </p:nvSpPr>
        <p:spPr/>
        <p:txBody>
          <a:bodyPr/>
          <a:lstStyle>
            <a:lvl1pPr>
              <a:defRPr>
                <a:latin typeface="Garamond" pitchFamily="18" charset="0"/>
              </a:defRPr>
            </a:lvl1pPr>
          </a:lstStyle>
          <a:p>
            <a:pPr>
              <a:defRPr/>
            </a:pP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Garamond" pitchFamily="18"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a:latin typeface="Garamond" pitchFamily="18" charset="0"/>
              </a:defRPr>
            </a:lvl1pPr>
          </a:lstStyle>
          <a:p>
            <a:pPr>
              <a:defRPr/>
            </a:pPr>
            <a:fld id="{8287D173-69BA-4373-83B7-1FD50138E8B4}" type="slidenum">
              <a:rPr lang="en-US"/>
              <a:pPr>
                <a:defRPr/>
              </a:pPr>
              <a:t>‹#›</a:t>
            </a:fld>
            <a:endParaRPr lang="en-US"/>
          </a:p>
        </p:txBody>
      </p:sp>
      <p:sp>
        <p:nvSpPr>
          <p:cNvPr id="6" name="Footer Placeholder 5"/>
          <p:cNvSpPr>
            <a:spLocks noGrp="1"/>
          </p:cNvSpPr>
          <p:nvPr>
            <p:ph type="ftr" sz="quarter" idx="12"/>
          </p:nvPr>
        </p:nvSpPr>
        <p:spPr/>
        <p:txBody>
          <a:bodyPr/>
          <a:lstStyle>
            <a:lvl1pPr>
              <a:defRPr>
                <a:latin typeface="Garamond" pitchFamily="18" charset="0"/>
              </a:defRPr>
            </a:lvl1pPr>
          </a:lstStyle>
          <a:p>
            <a:pPr>
              <a:defRPr/>
            </a:pP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Garamond" pitchFamily="18"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a:latin typeface="Garamond" pitchFamily="18" charset="0"/>
              </a:defRPr>
            </a:lvl1pPr>
          </a:lstStyle>
          <a:p>
            <a:pPr>
              <a:defRPr/>
            </a:pPr>
            <a:fld id="{B8386A36-0CC9-4209-A828-4D39356483DB}" type="slidenum">
              <a:rPr lang="en-US"/>
              <a:pPr>
                <a:defRPr/>
              </a:pPr>
              <a:t>‹#›</a:t>
            </a:fld>
            <a:endParaRPr lang="en-US"/>
          </a:p>
        </p:txBody>
      </p:sp>
      <p:sp>
        <p:nvSpPr>
          <p:cNvPr id="6" name="Footer Placeholder 5"/>
          <p:cNvSpPr>
            <a:spLocks noGrp="1"/>
          </p:cNvSpPr>
          <p:nvPr>
            <p:ph type="ftr" sz="quarter" idx="12"/>
          </p:nvPr>
        </p:nvSpPr>
        <p:spPr/>
        <p:txBody>
          <a:bodyPr/>
          <a:lstStyle>
            <a:lvl1pPr>
              <a:defRPr>
                <a:latin typeface="Garamond" pitchFamily="18" charset="0"/>
              </a:defRPr>
            </a:lvl1pPr>
          </a:lstStyle>
          <a:p>
            <a:pPr>
              <a:defRPr/>
            </a:pP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Garamond" pitchFamily="18"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a:latin typeface="Garamond" pitchFamily="18" charset="0"/>
              </a:defRPr>
            </a:lvl1pPr>
          </a:lstStyle>
          <a:p>
            <a:pPr>
              <a:defRPr/>
            </a:pPr>
            <a:fld id="{BCE05D1F-5DD9-4EB3-B056-FBF81E95575E}" type="slidenum">
              <a:rPr lang="en-US"/>
              <a:pPr>
                <a:defRPr/>
              </a:pPr>
              <a:t>‹#›</a:t>
            </a:fld>
            <a:endParaRPr lang="en-US"/>
          </a:p>
        </p:txBody>
      </p:sp>
      <p:sp>
        <p:nvSpPr>
          <p:cNvPr id="6" name="Footer Placeholder 5"/>
          <p:cNvSpPr>
            <a:spLocks noGrp="1"/>
          </p:cNvSpPr>
          <p:nvPr>
            <p:ph type="ftr" sz="quarter" idx="12"/>
          </p:nvPr>
        </p:nvSpPr>
        <p:spPr/>
        <p:txBody>
          <a:bodyPr/>
          <a:lstStyle>
            <a:lvl1pPr>
              <a:defRPr>
                <a:latin typeface="Garamond" pitchFamily="18" charset="0"/>
              </a:defRPr>
            </a:lvl1pPr>
          </a:lstStyle>
          <a:p>
            <a:pPr>
              <a:defRPr/>
            </a:pP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Garamond" pitchFamily="18"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a:latin typeface="Garamond" pitchFamily="18" charset="0"/>
              </a:defRPr>
            </a:lvl1pPr>
          </a:lstStyle>
          <a:p>
            <a:pPr>
              <a:defRPr/>
            </a:pPr>
            <a:fld id="{8A7C57CC-A943-493B-9D6F-90B0640DB92E}" type="slidenum">
              <a:rPr lang="en-US"/>
              <a:pPr>
                <a:defRPr/>
              </a:pPr>
              <a:t>‹#›</a:t>
            </a:fld>
            <a:endParaRPr lang="en-US"/>
          </a:p>
        </p:txBody>
      </p:sp>
      <p:sp>
        <p:nvSpPr>
          <p:cNvPr id="6" name="Footer Placeholder 5"/>
          <p:cNvSpPr>
            <a:spLocks noGrp="1"/>
          </p:cNvSpPr>
          <p:nvPr>
            <p:ph type="ftr" sz="quarter" idx="12"/>
          </p:nvPr>
        </p:nvSpPr>
        <p:spPr/>
        <p:txBody>
          <a:bodyPr/>
          <a:lstStyle>
            <a:lvl1pPr>
              <a:defRPr>
                <a:latin typeface="Garamond" pitchFamily="18" charset="0"/>
              </a:defRPr>
            </a:lvl1pPr>
          </a:lstStyle>
          <a:p>
            <a:pPr>
              <a:defRPr/>
            </a:pP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Garamond" pitchFamily="18"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a:latin typeface="Garamond" pitchFamily="18" charset="0"/>
              </a:defRPr>
            </a:lvl1pPr>
          </a:lstStyle>
          <a:p>
            <a:pPr>
              <a:defRPr/>
            </a:pPr>
            <a:fld id="{AA14B022-1B44-49D7-A0B1-77AF6A3D37D0}" type="slidenum">
              <a:rPr lang="en-US"/>
              <a:pPr>
                <a:defRPr/>
              </a:pPr>
              <a:t>‹#›</a:t>
            </a:fld>
            <a:endParaRPr lang="en-US"/>
          </a:p>
        </p:txBody>
      </p:sp>
      <p:sp>
        <p:nvSpPr>
          <p:cNvPr id="7" name="Footer Placeholder 6"/>
          <p:cNvSpPr>
            <a:spLocks noGrp="1"/>
          </p:cNvSpPr>
          <p:nvPr>
            <p:ph type="ftr" sz="quarter" idx="12"/>
          </p:nvPr>
        </p:nvSpPr>
        <p:spPr/>
        <p:txBody>
          <a:bodyPr/>
          <a:lstStyle>
            <a:lvl1pPr>
              <a:defRPr>
                <a:latin typeface="Garamond" pitchFamily="18" charset="0"/>
              </a:defRPr>
            </a:lvl1pPr>
          </a:lstStyle>
          <a:p>
            <a:pPr>
              <a:defRPr/>
            </a:pP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Garamond" pitchFamily="18" charset="0"/>
              </a:defRPr>
            </a:lvl1pPr>
          </a:lstStyle>
          <a:p>
            <a:pPr>
              <a:defRPr/>
            </a:pPr>
            <a:endParaRPr lang="en-US"/>
          </a:p>
        </p:txBody>
      </p:sp>
      <p:sp>
        <p:nvSpPr>
          <p:cNvPr id="8" name="Slide Number Placeholder 7"/>
          <p:cNvSpPr>
            <a:spLocks noGrp="1"/>
          </p:cNvSpPr>
          <p:nvPr>
            <p:ph type="sldNum" sz="quarter" idx="11"/>
          </p:nvPr>
        </p:nvSpPr>
        <p:spPr/>
        <p:txBody>
          <a:bodyPr/>
          <a:lstStyle>
            <a:lvl1pPr>
              <a:defRPr>
                <a:latin typeface="Garamond" pitchFamily="18" charset="0"/>
              </a:defRPr>
            </a:lvl1pPr>
          </a:lstStyle>
          <a:p>
            <a:pPr>
              <a:defRPr/>
            </a:pPr>
            <a:fld id="{E0EB061D-ADB4-4733-B11D-ED961150AAB7}" type="slidenum">
              <a:rPr lang="en-US"/>
              <a:pPr>
                <a:defRPr/>
              </a:pPr>
              <a:t>‹#›</a:t>
            </a:fld>
            <a:endParaRPr lang="en-US"/>
          </a:p>
        </p:txBody>
      </p:sp>
      <p:sp>
        <p:nvSpPr>
          <p:cNvPr id="9" name="Footer Placeholder 8"/>
          <p:cNvSpPr>
            <a:spLocks noGrp="1"/>
          </p:cNvSpPr>
          <p:nvPr>
            <p:ph type="ftr" sz="quarter" idx="12"/>
          </p:nvPr>
        </p:nvSpPr>
        <p:spPr/>
        <p:txBody>
          <a:bodyPr/>
          <a:lstStyle>
            <a:lvl1pPr>
              <a:defRPr>
                <a:latin typeface="Garamond" pitchFamily="18" charset="0"/>
              </a:defRPr>
            </a:lvl1pPr>
          </a:lstStyle>
          <a:p>
            <a:pPr>
              <a:defRPr/>
            </a:pP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Garamond" pitchFamily="18" charset="0"/>
              </a:defRPr>
            </a:lvl1pPr>
          </a:lstStyle>
          <a:p>
            <a:pPr>
              <a:defRPr/>
            </a:pPr>
            <a:endParaRPr lang="en-US"/>
          </a:p>
        </p:txBody>
      </p:sp>
      <p:sp>
        <p:nvSpPr>
          <p:cNvPr id="4" name="Slide Number Placeholder 3"/>
          <p:cNvSpPr>
            <a:spLocks noGrp="1"/>
          </p:cNvSpPr>
          <p:nvPr>
            <p:ph type="sldNum" sz="quarter" idx="11"/>
          </p:nvPr>
        </p:nvSpPr>
        <p:spPr/>
        <p:txBody>
          <a:bodyPr/>
          <a:lstStyle>
            <a:lvl1pPr>
              <a:defRPr>
                <a:latin typeface="Garamond" pitchFamily="18" charset="0"/>
              </a:defRPr>
            </a:lvl1pPr>
          </a:lstStyle>
          <a:p>
            <a:pPr>
              <a:defRPr/>
            </a:pPr>
            <a:fld id="{127692AA-F8EC-4D06-A51A-954682EAD962}" type="slidenum">
              <a:rPr lang="en-US"/>
              <a:pPr>
                <a:defRPr/>
              </a:pPr>
              <a:t>‹#›</a:t>
            </a:fld>
            <a:endParaRPr lang="en-US"/>
          </a:p>
        </p:txBody>
      </p:sp>
      <p:sp>
        <p:nvSpPr>
          <p:cNvPr id="5" name="Footer Placeholder 4"/>
          <p:cNvSpPr>
            <a:spLocks noGrp="1"/>
          </p:cNvSpPr>
          <p:nvPr>
            <p:ph type="ftr" sz="quarter" idx="12"/>
          </p:nvPr>
        </p:nvSpPr>
        <p:spPr/>
        <p:txBody>
          <a:bodyPr/>
          <a:lstStyle>
            <a:lvl1pPr>
              <a:defRPr>
                <a:latin typeface="Garamond" pitchFamily="18" charset="0"/>
              </a:defRPr>
            </a:lvl1pPr>
          </a:lstStyle>
          <a:p>
            <a:pPr>
              <a:defRPr/>
            </a:pP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Garamond" pitchFamily="18" charset="0"/>
              </a:defRPr>
            </a:lvl1pPr>
          </a:lstStyle>
          <a:p>
            <a:pPr>
              <a:defRPr/>
            </a:pPr>
            <a:endParaRPr lang="en-US"/>
          </a:p>
        </p:txBody>
      </p:sp>
      <p:sp>
        <p:nvSpPr>
          <p:cNvPr id="3" name="Slide Number Placeholder 2"/>
          <p:cNvSpPr>
            <a:spLocks noGrp="1"/>
          </p:cNvSpPr>
          <p:nvPr>
            <p:ph type="sldNum" sz="quarter" idx="11"/>
          </p:nvPr>
        </p:nvSpPr>
        <p:spPr/>
        <p:txBody>
          <a:bodyPr/>
          <a:lstStyle>
            <a:lvl1pPr>
              <a:defRPr>
                <a:latin typeface="Garamond" pitchFamily="18" charset="0"/>
              </a:defRPr>
            </a:lvl1pPr>
          </a:lstStyle>
          <a:p>
            <a:pPr>
              <a:defRPr/>
            </a:pPr>
            <a:fld id="{CED3DD5F-D00D-4C93-9120-4C4FE90C5C2D}" type="slidenum">
              <a:rPr lang="en-US"/>
              <a:pPr>
                <a:defRPr/>
              </a:pPr>
              <a:t>‹#›</a:t>
            </a:fld>
            <a:endParaRPr lang="en-US"/>
          </a:p>
        </p:txBody>
      </p:sp>
      <p:sp>
        <p:nvSpPr>
          <p:cNvPr id="4" name="Footer Placeholder 3"/>
          <p:cNvSpPr>
            <a:spLocks noGrp="1"/>
          </p:cNvSpPr>
          <p:nvPr>
            <p:ph type="ftr" sz="quarter" idx="12"/>
          </p:nvPr>
        </p:nvSpPr>
        <p:spPr/>
        <p:txBody>
          <a:bodyPr/>
          <a:lstStyle>
            <a:lvl1pPr>
              <a:defRPr>
                <a:latin typeface="Garamond" pitchFamily="18" charset="0"/>
              </a:defRPr>
            </a:lvl1pPr>
          </a:lstStyle>
          <a:p>
            <a:pPr>
              <a:defRPr/>
            </a:pP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Garamond" pitchFamily="18"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a:latin typeface="Garamond" pitchFamily="18" charset="0"/>
              </a:defRPr>
            </a:lvl1pPr>
          </a:lstStyle>
          <a:p>
            <a:pPr>
              <a:defRPr/>
            </a:pPr>
            <a:fld id="{4317AF88-A221-4D7D-B85D-4C76C863AC92}" type="slidenum">
              <a:rPr lang="en-US"/>
              <a:pPr>
                <a:defRPr/>
              </a:pPr>
              <a:t>‹#›</a:t>
            </a:fld>
            <a:endParaRPr lang="en-US"/>
          </a:p>
        </p:txBody>
      </p:sp>
      <p:sp>
        <p:nvSpPr>
          <p:cNvPr id="7" name="Footer Placeholder 6"/>
          <p:cNvSpPr>
            <a:spLocks noGrp="1"/>
          </p:cNvSpPr>
          <p:nvPr>
            <p:ph type="ftr" sz="quarter" idx="12"/>
          </p:nvPr>
        </p:nvSpPr>
        <p:spPr/>
        <p:txBody>
          <a:bodyPr/>
          <a:lstStyle>
            <a:lvl1pPr>
              <a:defRPr>
                <a:latin typeface="Garamond" pitchFamily="18" charset="0"/>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80D513-B42F-452C-B1CB-439DE40ED423}"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Garamond" pitchFamily="18"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a:latin typeface="Garamond" pitchFamily="18" charset="0"/>
              </a:defRPr>
            </a:lvl1pPr>
          </a:lstStyle>
          <a:p>
            <a:pPr>
              <a:defRPr/>
            </a:pPr>
            <a:fld id="{CE358162-6A03-432A-B317-D5D885CBBF9E}" type="slidenum">
              <a:rPr lang="en-US"/>
              <a:pPr>
                <a:defRPr/>
              </a:pPr>
              <a:t>‹#›</a:t>
            </a:fld>
            <a:endParaRPr lang="en-US"/>
          </a:p>
        </p:txBody>
      </p:sp>
      <p:sp>
        <p:nvSpPr>
          <p:cNvPr id="7" name="Footer Placeholder 6"/>
          <p:cNvSpPr>
            <a:spLocks noGrp="1"/>
          </p:cNvSpPr>
          <p:nvPr>
            <p:ph type="ftr" sz="quarter" idx="12"/>
          </p:nvPr>
        </p:nvSpPr>
        <p:spPr/>
        <p:txBody>
          <a:bodyPr/>
          <a:lstStyle>
            <a:lvl1pPr>
              <a:defRPr>
                <a:latin typeface="Garamond" pitchFamily="18" charset="0"/>
              </a:defRPr>
            </a:lvl1pPr>
          </a:lstStyle>
          <a:p>
            <a:pPr>
              <a:defRPr/>
            </a:pP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Garamond" pitchFamily="18"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a:latin typeface="Garamond" pitchFamily="18" charset="0"/>
              </a:defRPr>
            </a:lvl1pPr>
          </a:lstStyle>
          <a:p>
            <a:pPr>
              <a:defRPr/>
            </a:pPr>
            <a:fld id="{42AC7B1D-4EB3-4386-B3E2-721E22080F98}" type="slidenum">
              <a:rPr lang="en-US"/>
              <a:pPr>
                <a:defRPr/>
              </a:pPr>
              <a:t>‹#›</a:t>
            </a:fld>
            <a:endParaRPr lang="en-US"/>
          </a:p>
        </p:txBody>
      </p:sp>
      <p:sp>
        <p:nvSpPr>
          <p:cNvPr id="6" name="Footer Placeholder 5"/>
          <p:cNvSpPr>
            <a:spLocks noGrp="1"/>
          </p:cNvSpPr>
          <p:nvPr>
            <p:ph type="ftr" sz="quarter" idx="12"/>
          </p:nvPr>
        </p:nvSpPr>
        <p:spPr/>
        <p:txBody>
          <a:bodyPr/>
          <a:lstStyle>
            <a:lvl1pPr>
              <a:defRPr>
                <a:latin typeface="Garamond" pitchFamily="18" charset="0"/>
              </a:defRPr>
            </a:lvl1pPr>
          </a:lstStyle>
          <a:p>
            <a:pPr>
              <a:defRPr/>
            </a:pP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Garamond" pitchFamily="18"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a:latin typeface="Garamond" pitchFamily="18" charset="0"/>
              </a:defRPr>
            </a:lvl1pPr>
          </a:lstStyle>
          <a:p>
            <a:pPr>
              <a:defRPr/>
            </a:pPr>
            <a:fld id="{D79D9E84-BC19-45C1-968B-312DF563CC53}" type="slidenum">
              <a:rPr lang="en-US"/>
              <a:pPr>
                <a:defRPr/>
              </a:pPr>
              <a:t>‹#›</a:t>
            </a:fld>
            <a:endParaRPr lang="en-US"/>
          </a:p>
        </p:txBody>
      </p:sp>
      <p:sp>
        <p:nvSpPr>
          <p:cNvPr id="6" name="Footer Placeholder 5"/>
          <p:cNvSpPr>
            <a:spLocks noGrp="1"/>
          </p:cNvSpPr>
          <p:nvPr>
            <p:ph type="ftr" sz="quarter" idx="12"/>
          </p:nvPr>
        </p:nvSpPr>
        <p:spPr/>
        <p:txBody>
          <a:bodyPr/>
          <a:lstStyle>
            <a:lvl1pPr>
              <a:defRPr>
                <a:latin typeface="Garamond" pitchFamily="18" charset="0"/>
              </a:defRPr>
            </a:lvl1pPr>
          </a:lstStyle>
          <a:p>
            <a:pPr>
              <a:defRPr/>
            </a:pP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Garamond" pitchFamily="18"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a:latin typeface="Garamond" pitchFamily="18" charset="0"/>
              </a:defRPr>
            </a:lvl1pPr>
          </a:lstStyle>
          <a:p>
            <a:pPr>
              <a:defRPr/>
            </a:pPr>
            <a:fld id="{E5C6E850-D399-432A-BF49-733F870CAAB7}" type="slidenum">
              <a:rPr lang="en-US"/>
              <a:pPr>
                <a:defRPr/>
              </a:pPr>
              <a:t>‹#›</a:t>
            </a:fld>
            <a:endParaRPr lang="en-US"/>
          </a:p>
        </p:txBody>
      </p:sp>
      <p:sp>
        <p:nvSpPr>
          <p:cNvPr id="6" name="Footer Placeholder 5"/>
          <p:cNvSpPr>
            <a:spLocks noGrp="1"/>
          </p:cNvSpPr>
          <p:nvPr>
            <p:ph type="ftr" sz="quarter" idx="12"/>
          </p:nvPr>
        </p:nvSpPr>
        <p:spPr/>
        <p:txBody>
          <a:bodyPr/>
          <a:lstStyle>
            <a:lvl1pPr>
              <a:defRPr>
                <a:latin typeface="Garamond" pitchFamily="18" charset="0"/>
              </a:defRPr>
            </a:lvl1pPr>
          </a:lstStyle>
          <a:p>
            <a:pPr>
              <a:defRPr/>
            </a:pP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Garamond" pitchFamily="18"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a:latin typeface="Garamond" pitchFamily="18" charset="0"/>
              </a:defRPr>
            </a:lvl1pPr>
          </a:lstStyle>
          <a:p>
            <a:pPr>
              <a:defRPr/>
            </a:pPr>
            <a:fld id="{D7646C17-EF7F-4F08-959A-E516D37A7BB0}" type="slidenum">
              <a:rPr lang="en-US"/>
              <a:pPr>
                <a:defRPr/>
              </a:pPr>
              <a:t>‹#›</a:t>
            </a:fld>
            <a:endParaRPr lang="en-US"/>
          </a:p>
        </p:txBody>
      </p:sp>
      <p:sp>
        <p:nvSpPr>
          <p:cNvPr id="6" name="Footer Placeholder 5"/>
          <p:cNvSpPr>
            <a:spLocks noGrp="1"/>
          </p:cNvSpPr>
          <p:nvPr>
            <p:ph type="ftr" sz="quarter" idx="12"/>
          </p:nvPr>
        </p:nvSpPr>
        <p:spPr/>
        <p:txBody>
          <a:bodyPr/>
          <a:lstStyle>
            <a:lvl1pPr>
              <a:defRPr>
                <a:latin typeface="Garamond" pitchFamily="18" charset="0"/>
              </a:defRPr>
            </a:lvl1pPr>
          </a:lstStyle>
          <a:p>
            <a:pPr>
              <a:defRPr/>
            </a:pP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Garamond" pitchFamily="18"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a:latin typeface="Garamond" pitchFamily="18" charset="0"/>
              </a:defRPr>
            </a:lvl1pPr>
          </a:lstStyle>
          <a:p>
            <a:pPr>
              <a:defRPr/>
            </a:pPr>
            <a:fld id="{3AE9AABD-4B8E-4530-9036-B164146C4016}" type="slidenum">
              <a:rPr lang="en-US"/>
              <a:pPr>
                <a:defRPr/>
              </a:pPr>
              <a:t>‹#›</a:t>
            </a:fld>
            <a:endParaRPr lang="en-US"/>
          </a:p>
        </p:txBody>
      </p:sp>
      <p:sp>
        <p:nvSpPr>
          <p:cNvPr id="7" name="Footer Placeholder 6"/>
          <p:cNvSpPr>
            <a:spLocks noGrp="1"/>
          </p:cNvSpPr>
          <p:nvPr>
            <p:ph type="ftr" sz="quarter" idx="12"/>
          </p:nvPr>
        </p:nvSpPr>
        <p:spPr/>
        <p:txBody>
          <a:bodyPr/>
          <a:lstStyle>
            <a:lvl1pPr>
              <a:defRPr>
                <a:latin typeface="Garamond" pitchFamily="18" charset="0"/>
              </a:defRPr>
            </a:lvl1pPr>
          </a:lstStyle>
          <a:p>
            <a:pPr>
              <a:defRPr/>
            </a:pP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Garamond" pitchFamily="18" charset="0"/>
              </a:defRPr>
            </a:lvl1pPr>
          </a:lstStyle>
          <a:p>
            <a:pPr>
              <a:defRPr/>
            </a:pPr>
            <a:endParaRPr lang="en-US"/>
          </a:p>
        </p:txBody>
      </p:sp>
      <p:sp>
        <p:nvSpPr>
          <p:cNvPr id="8" name="Slide Number Placeholder 7"/>
          <p:cNvSpPr>
            <a:spLocks noGrp="1"/>
          </p:cNvSpPr>
          <p:nvPr>
            <p:ph type="sldNum" sz="quarter" idx="11"/>
          </p:nvPr>
        </p:nvSpPr>
        <p:spPr/>
        <p:txBody>
          <a:bodyPr/>
          <a:lstStyle>
            <a:lvl1pPr>
              <a:defRPr>
                <a:latin typeface="Garamond" pitchFamily="18" charset="0"/>
              </a:defRPr>
            </a:lvl1pPr>
          </a:lstStyle>
          <a:p>
            <a:pPr>
              <a:defRPr/>
            </a:pPr>
            <a:fld id="{F1EA34C9-38AA-4778-97DF-B7A116AE89BC}" type="slidenum">
              <a:rPr lang="en-US"/>
              <a:pPr>
                <a:defRPr/>
              </a:pPr>
              <a:t>‹#›</a:t>
            </a:fld>
            <a:endParaRPr lang="en-US"/>
          </a:p>
        </p:txBody>
      </p:sp>
      <p:sp>
        <p:nvSpPr>
          <p:cNvPr id="9" name="Footer Placeholder 8"/>
          <p:cNvSpPr>
            <a:spLocks noGrp="1"/>
          </p:cNvSpPr>
          <p:nvPr>
            <p:ph type="ftr" sz="quarter" idx="12"/>
          </p:nvPr>
        </p:nvSpPr>
        <p:spPr/>
        <p:txBody>
          <a:bodyPr/>
          <a:lstStyle>
            <a:lvl1pPr>
              <a:defRPr>
                <a:latin typeface="Garamond" pitchFamily="18" charset="0"/>
              </a:defRPr>
            </a:lvl1pPr>
          </a:lstStyle>
          <a:p>
            <a:pPr>
              <a:defRPr/>
            </a:pP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Garamond" pitchFamily="18" charset="0"/>
              </a:defRPr>
            </a:lvl1pPr>
          </a:lstStyle>
          <a:p>
            <a:pPr>
              <a:defRPr/>
            </a:pPr>
            <a:endParaRPr lang="en-US"/>
          </a:p>
        </p:txBody>
      </p:sp>
      <p:sp>
        <p:nvSpPr>
          <p:cNvPr id="4" name="Slide Number Placeholder 3"/>
          <p:cNvSpPr>
            <a:spLocks noGrp="1"/>
          </p:cNvSpPr>
          <p:nvPr>
            <p:ph type="sldNum" sz="quarter" idx="11"/>
          </p:nvPr>
        </p:nvSpPr>
        <p:spPr/>
        <p:txBody>
          <a:bodyPr/>
          <a:lstStyle>
            <a:lvl1pPr>
              <a:defRPr>
                <a:latin typeface="Garamond" pitchFamily="18" charset="0"/>
              </a:defRPr>
            </a:lvl1pPr>
          </a:lstStyle>
          <a:p>
            <a:pPr>
              <a:defRPr/>
            </a:pPr>
            <a:fld id="{02E24D33-AE95-4CD1-B215-294E95DF2F4C}" type="slidenum">
              <a:rPr lang="en-US"/>
              <a:pPr>
                <a:defRPr/>
              </a:pPr>
              <a:t>‹#›</a:t>
            </a:fld>
            <a:endParaRPr lang="en-US"/>
          </a:p>
        </p:txBody>
      </p:sp>
      <p:sp>
        <p:nvSpPr>
          <p:cNvPr id="5" name="Footer Placeholder 4"/>
          <p:cNvSpPr>
            <a:spLocks noGrp="1"/>
          </p:cNvSpPr>
          <p:nvPr>
            <p:ph type="ftr" sz="quarter" idx="12"/>
          </p:nvPr>
        </p:nvSpPr>
        <p:spPr/>
        <p:txBody>
          <a:bodyPr/>
          <a:lstStyle>
            <a:lvl1pPr>
              <a:defRPr>
                <a:latin typeface="Garamond" pitchFamily="18" charset="0"/>
              </a:defRPr>
            </a:lvl1pPr>
          </a:lstStyle>
          <a:p>
            <a:pPr>
              <a:defRPr/>
            </a:pP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Garamond" pitchFamily="18" charset="0"/>
              </a:defRPr>
            </a:lvl1pPr>
          </a:lstStyle>
          <a:p>
            <a:pPr>
              <a:defRPr/>
            </a:pPr>
            <a:endParaRPr lang="en-US"/>
          </a:p>
        </p:txBody>
      </p:sp>
      <p:sp>
        <p:nvSpPr>
          <p:cNvPr id="3" name="Slide Number Placeholder 2"/>
          <p:cNvSpPr>
            <a:spLocks noGrp="1"/>
          </p:cNvSpPr>
          <p:nvPr>
            <p:ph type="sldNum" sz="quarter" idx="11"/>
          </p:nvPr>
        </p:nvSpPr>
        <p:spPr/>
        <p:txBody>
          <a:bodyPr/>
          <a:lstStyle>
            <a:lvl1pPr>
              <a:defRPr>
                <a:latin typeface="Garamond" pitchFamily="18" charset="0"/>
              </a:defRPr>
            </a:lvl1pPr>
          </a:lstStyle>
          <a:p>
            <a:pPr>
              <a:defRPr/>
            </a:pPr>
            <a:fld id="{E1D0B337-3B61-4FD5-9B72-F30A37F22A1F}" type="slidenum">
              <a:rPr lang="en-US"/>
              <a:pPr>
                <a:defRPr/>
              </a:pPr>
              <a:t>‹#›</a:t>
            </a:fld>
            <a:endParaRPr lang="en-US"/>
          </a:p>
        </p:txBody>
      </p:sp>
      <p:sp>
        <p:nvSpPr>
          <p:cNvPr id="4" name="Footer Placeholder 3"/>
          <p:cNvSpPr>
            <a:spLocks noGrp="1"/>
          </p:cNvSpPr>
          <p:nvPr>
            <p:ph type="ftr" sz="quarter" idx="12"/>
          </p:nvPr>
        </p:nvSpPr>
        <p:spPr/>
        <p:txBody>
          <a:bodyPr/>
          <a:lstStyle>
            <a:lvl1pPr>
              <a:defRPr>
                <a:latin typeface="Garamond" pitchFamily="18" charset="0"/>
              </a:defRPr>
            </a:lvl1pPr>
          </a:lstStyle>
          <a:p>
            <a:pPr>
              <a:defRPr/>
            </a:pP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Garamond" pitchFamily="18"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a:latin typeface="Garamond" pitchFamily="18" charset="0"/>
              </a:defRPr>
            </a:lvl1pPr>
          </a:lstStyle>
          <a:p>
            <a:pPr>
              <a:defRPr/>
            </a:pPr>
            <a:fld id="{5B3C0348-F62A-4D87-AC5B-709232C4739A}" type="slidenum">
              <a:rPr lang="en-US"/>
              <a:pPr>
                <a:defRPr/>
              </a:pPr>
              <a:t>‹#›</a:t>
            </a:fld>
            <a:endParaRPr lang="en-US"/>
          </a:p>
        </p:txBody>
      </p:sp>
      <p:sp>
        <p:nvSpPr>
          <p:cNvPr id="7" name="Footer Placeholder 6"/>
          <p:cNvSpPr>
            <a:spLocks noGrp="1"/>
          </p:cNvSpPr>
          <p:nvPr>
            <p:ph type="ftr" sz="quarter" idx="12"/>
          </p:nvPr>
        </p:nvSpPr>
        <p:spPr/>
        <p:txBody>
          <a:bodyPr/>
          <a:lstStyle>
            <a:lvl1pPr>
              <a:defRPr>
                <a:latin typeface="Garamond" pitchFamily="18" charset="0"/>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F7AAD80-B18C-4E39-A1BA-F0749367938F}"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Garamond" pitchFamily="18" charset="0"/>
              </a:defRPr>
            </a:lvl1pPr>
          </a:lstStyle>
          <a:p>
            <a:pPr>
              <a:defRPr/>
            </a:pPr>
            <a:endParaRPr lang="en-US"/>
          </a:p>
        </p:txBody>
      </p:sp>
      <p:sp>
        <p:nvSpPr>
          <p:cNvPr id="6" name="Slide Number Placeholder 5"/>
          <p:cNvSpPr>
            <a:spLocks noGrp="1"/>
          </p:cNvSpPr>
          <p:nvPr>
            <p:ph type="sldNum" sz="quarter" idx="11"/>
          </p:nvPr>
        </p:nvSpPr>
        <p:spPr/>
        <p:txBody>
          <a:bodyPr/>
          <a:lstStyle>
            <a:lvl1pPr>
              <a:defRPr>
                <a:latin typeface="Garamond" pitchFamily="18" charset="0"/>
              </a:defRPr>
            </a:lvl1pPr>
          </a:lstStyle>
          <a:p>
            <a:pPr>
              <a:defRPr/>
            </a:pPr>
            <a:fld id="{BFFD619E-6715-4EE4-AAF5-E5198E3AE581}" type="slidenum">
              <a:rPr lang="en-US"/>
              <a:pPr>
                <a:defRPr/>
              </a:pPr>
              <a:t>‹#›</a:t>
            </a:fld>
            <a:endParaRPr lang="en-US"/>
          </a:p>
        </p:txBody>
      </p:sp>
      <p:sp>
        <p:nvSpPr>
          <p:cNvPr id="7" name="Footer Placeholder 6"/>
          <p:cNvSpPr>
            <a:spLocks noGrp="1"/>
          </p:cNvSpPr>
          <p:nvPr>
            <p:ph type="ftr" sz="quarter" idx="12"/>
          </p:nvPr>
        </p:nvSpPr>
        <p:spPr/>
        <p:txBody>
          <a:bodyPr/>
          <a:lstStyle>
            <a:lvl1pPr>
              <a:defRPr>
                <a:latin typeface="Garamond" pitchFamily="18" charset="0"/>
              </a:defRPr>
            </a:lvl1pPr>
          </a:lstStyle>
          <a:p>
            <a:pPr>
              <a:defRPr/>
            </a:pP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Garamond" pitchFamily="18"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a:latin typeface="Garamond" pitchFamily="18" charset="0"/>
              </a:defRPr>
            </a:lvl1pPr>
          </a:lstStyle>
          <a:p>
            <a:pPr>
              <a:defRPr/>
            </a:pPr>
            <a:fld id="{553A1E94-972F-45BD-90E7-F5258E916E74}" type="slidenum">
              <a:rPr lang="en-US"/>
              <a:pPr>
                <a:defRPr/>
              </a:pPr>
              <a:t>‹#›</a:t>
            </a:fld>
            <a:endParaRPr lang="en-US"/>
          </a:p>
        </p:txBody>
      </p:sp>
      <p:sp>
        <p:nvSpPr>
          <p:cNvPr id="6" name="Footer Placeholder 5"/>
          <p:cNvSpPr>
            <a:spLocks noGrp="1"/>
          </p:cNvSpPr>
          <p:nvPr>
            <p:ph type="ftr" sz="quarter" idx="12"/>
          </p:nvPr>
        </p:nvSpPr>
        <p:spPr/>
        <p:txBody>
          <a:bodyPr/>
          <a:lstStyle>
            <a:lvl1pPr>
              <a:defRPr>
                <a:latin typeface="Garamond" pitchFamily="18" charset="0"/>
              </a:defRPr>
            </a:lvl1pPr>
          </a:lstStyle>
          <a:p>
            <a:pPr>
              <a:defRPr/>
            </a:pP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Garamond" pitchFamily="18" charset="0"/>
              </a:defRPr>
            </a:lvl1pPr>
          </a:lstStyle>
          <a:p>
            <a:pPr>
              <a:defRPr/>
            </a:pPr>
            <a:endParaRPr lang="en-US"/>
          </a:p>
        </p:txBody>
      </p:sp>
      <p:sp>
        <p:nvSpPr>
          <p:cNvPr id="5" name="Slide Number Placeholder 4"/>
          <p:cNvSpPr>
            <a:spLocks noGrp="1"/>
          </p:cNvSpPr>
          <p:nvPr>
            <p:ph type="sldNum" sz="quarter" idx="11"/>
          </p:nvPr>
        </p:nvSpPr>
        <p:spPr/>
        <p:txBody>
          <a:bodyPr/>
          <a:lstStyle>
            <a:lvl1pPr>
              <a:defRPr>
                <a:latin typeface="Garamond" pitchFamily="18" charset="0"/>
              </a:defRPr>
            </a:lvl1pPr>
          </a:lstStyle>
          <a:p>
            <a:pPr>
              <a:defRPr/>
            </a:pPr>
            <a:fld id="{94ED4360-86E7-4AE2-8C8E-25A438B2E7D3}" type="slidenum">
              <a:rPr lang="en-US"/>
              <a:pPr>
                <a:defRPr/>
              </a:pPr>
              <a:t>‹#›</a:t>
            </a:fld>
            <a:endParaRPr lang="en-US"/>
          </a:p>
        </p:txBody>
      </p:sp>
      <p:sp>
        <p:nvSpPr>
          <p:cNvPr id="6" name="Footer Placeholder 5"/>
          <p:cNvSpPr>
            <a:spLocks noGrp="1"/>
          </p:cNvSpPr>
          <p:nvPr>
            <p:ph type="ftr" sz="quarter" idx="12"/>
          </p:nvPr>
        </p:nvSpPr>
        <p:spPr/>
        <p:txBody>
          <a:bodyPr/>
          <a:lstStyle>
            <a:lvl1pPr>
              <a:defRPr>
                <a:latin typeface="Garamond" pitchFamily="18" charset="0"/>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DB609F-1BAD-49AF-9321-7513B37DF9F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1484A55-7CED-4052-96C9-6D7129FFA45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E03BAC-F2C2-4F5C-B86C-E65F124EDC1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C4E31D-19A9-485C-8CC4-98C8964C267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5.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76197" tIns="38098" rIns="76197" bIns="3809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76197" tIns="38098" rIns="76197" bIns="3809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76197" tIns="38098" rIns="76197" bIns="38098"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6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76197" tIns="38098" rIns="76197" bIns="38098" numCol="1" anchor="t"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66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76197" tIns="38098" rIns="76197" bIns="38098" numCol="1" anchor="t" anchorCtr="0" compatLnSpc="1">
            <a:prstTxWarp prst="textNoShape">
              <a:avLst/>
            </a:prstTxWarp>
          </a:bodyPr>
          <a:lstStyle>
            <a:lvl1pPr algn="r" eaLnBrk="1" hangingPunct="1">
              <a:defRPr sz="1200">
                <a:latin typeface="Arial" charset="0"/>
              </a:defRPr>
            </a:lvl1pPr>
          </a:lstStyle>
          <a:p>
            <a:pPr>
              <a:defRPr/>
            </a:pPr>
            <a:fld id="{F3F3241F-6229-4B9A-9940-AF9CF0BD635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2947" r:id="rId1"/>
    <p:sldLayoutId id="2147492946" r:id="rId2"/>
    <p:sldLayoutId id="2147492945" r:id="rId3"/>
    <p:sldLayoutId id="2147492944" r:id="rId4"/>
    <p:sldLayoutId id="2147492943" r:id="rId5"/>
    <p:sldLayoutId id="2147492942" r:id="rId6"/>
    <p:sldLayoutId id="2147492941" r:id="rId7"/>
    <p:sldLayoutId id="2147492940" r:id="rId8"/>
    <p:sldLayoutId id="2147492939" r:id="rId9"/>
    <p:sldLayoutId id="2147492938" r:id="rId10"/>
    <p:sldLayoutId id="2147492937" r:id="rId11"/>
  </p:sldLayoutIdLst>
  <p:txStyles>
    <p:titleStyle>
      <a:lvl1pPr algn="ctr" defTabSz="762000" rtl="0" eaLnBrk="0" fontAlgn="base" hangingPunct="0">
        <a:spcBef>
          <a:spcPct val="0"/>
        </a:spcBef>
        <a:spcAft>
          <a:spcPct val="0"/>
        </a:spcAft>
        <a:defRPr sz="3700">
          <a:solidFill>
            <a:schemeClr val="tx2"/>
          </a:solidFill>
          <a:latin typeface="+mj-lt"/>
          <a:ea typeface="+mj-ea"/>
          <a:cs typeface="+mj-cs"/>
        </a:defRPr>
      </a:lvl1pPr>
      <a:lvl2pPr algn="ctr" defTabSz="762000" rtl="0" eaLnBrk="0" fontAlgn="base" hangingPunct="0">
        <a:spcBef>
          <a:spcPct val="0"/>
        </a:spcBef>
        <a:spcAft>
          <a:spcPct val="0"/>
        </a:spcAft>
        <a:defRPr sz="3700">
          <a:solidFill>
            <a:schemeClr val="tx2"/>
          </a:solidFill>
          <a:latin typeface="Arial" charset="0"/>
        </a:defRPr>
      </a:lvl2pPr>
      <a:lvl3pPr algn="ctr" defTabSz="762000" rtl="0" eaLnBrk="0" fontAlgn="base" hangingPunct="0">
        <a:spcBef>
          <a:spcPct val="0"/>
        </a:spcBef>
        <a:spcAft>
          <a:spcPct val="0"/>
        </a:spcAft>
        <a:defRPr sz="3700">
          <a:solidFill>
            <a:schemeClr val="tx2"/>
          </a:solidFill>
          <a:latin typeface="Arial" charset="0"/>
        </a:defRPr>
      </a:lvl3pPr>
      <a:lvl4pPr algn="ctr" defTabSz="762000" rtl="0" eaLnBrk="0" fontAlgn="base" hangingPunct="0">
        <a:spcBef>
          <a:spcPct val="0"/>
        </a:spcBef>
        <a:spcAft>
          <a:spcPct val="0"/>
        </a:spcAft>
        <a:defRPr sz="3700">
          <a:solidFill>
            <a:schemeClr val="tx2"/>
          </a:solidFill>
          <a:latin typeface="Arial" charset="0"/>
        </a:defRPr>
      </a:lvl4pPr>
      <a:lvl5pPr algn="ctr" defTabSz="762000" rtl="0" eaLnBrk="0" fontAlgn="base" hangingPunct="0">
        <a:spcBef>
          <a:spcPct val="0"/>
        </a:spcBef>
        <a:spcAft>
          <a:spcPct val="0"/>
        </a:spcAft>
        <a:defRPr sz="3700">
          <a:solidFill>
            <a:schemeClr val="tx2"/>
          </a:solidFill>
          <a:latin typeface="Arial" charset="0"/>
        </a:defRPr>
      </a:lvl5pPr>
      <a:lvl6pPr marL="457200" algn="ctr" defTabSz="762000" rtl="0" fontAlgn="base">
        <a:spcBef>
          <a:spcPct val="0"/>
        </a:spcBef>
        <a:spcAft>
          <a:spcPct val="0"/>
        </a:spcAft>
        <a:defRPr sz="3700">
          <a:solidFill>
            <a:schemeClr val="tx2"/>
          </a:solidFill>
          <a:latin typeface="Arial" charset="0"/>
        </a:defRPr>
      </a:lvl6pPr>
      <a:lvl7pPr marL="914400" algn="ctr" defTabSz="762000" rtl="0" fontAlgn="base">
        <a:spcBef>
          <a:spcPct val="0"/>
        </a:spcBef>
        <a:spcAft>
          <a:spcPct val="0"/>
        </a:spcAft>
        <a:defRPr sz="3700">
          <a:solidFill>
            <a:schemeClr val="tx2"/>
          </a:solidFill>
          <a:latin typeface="Arial" charset="0"/>
        </a:defRPr>
      </a:lvl7pPr>
      <a:lvl8pPr marL="1371600" algn="ctr" defTabSz="762000" rtl="0" fontAlgn="base">
        <a:spcBef>
          <a:spcPct val="0"/>
        </a:spcBef>
        <a:spcAft>
          <a:spcPct val="0"/>
        </a:spcAft>
        <a:defRPr sz="3700">
          <a:solidFill>
            <a:schemeClr val="tx2"/>
          </a:solidFill>
          <a:latin typeface="Arial" charset="0"/>
        </a:defRPr>
      </a:lvl8pPr>
      <a:lvl9pPr marL="1828800" algn="ctr" defTabSz="762000" rtl="0" fontAlgn="base">
        <a:spcBef>
          <a:spcPct val="0"/>
        </a:spcBef>
        <a:spcAft>
          <a:spcPct val="0"/>
        </a:spcAft>
        <a:defRPr sz="3700">
          <a:solidFill>
            <a:schemeClr val="tx2"/>
          </a:solidFill>
          <a:latin typeface="Arial" charset="0"/>
        </a:defRPr>
      </a:lvl9pPr>
    </p:titleStyle>
    <p:bodyStyle>
      <a:lvl1pPr marL="285750" indent="-285750" algn="l" defTabSz="762000" rtl="0" eaLnBrk="0" fontAlgn="base" hangingPunct="0">
        <a:spcBef>
          <a:spcPct val="20000"/>
        </a:spcBef>
        <a:spcAft>
          <a:spcPct val="0"/>
        </a:spcAft>
        <a:buChar char="•"/>
        <a:defRPr sz="2700">
          <a:solidFill>
            <a:schemeClr val="tx1"/>
          </a:solidFill>
          <a:latin typeface="+mn-lt"/>
          <a:ea typeface="+mn-ea"/>
          <a:cs typeface="+mn-cs"/>
        </a:defRPr>
      </a:lvl1pPr>
      <a:lvl2pPr marL="619125" indent="-238125" algn="l" defTabSz="762000" rtl="0" eaLnBrk="0" fontAlgn="base" hangingPunct="0">
        <a:spcBef>
          <a:spcPct val="20000"/>
        </a:spcBef>
        <a:spcAft>
          <a:spcPct val="0"/>
        </a:spcAft>
        <a:buChar char="–"/>
        <a:defRPr sz="2300">
          <a:solidFill>
            <a:schemeClr val="tx1"/>
          </a:solidFill>
          <a:latin typeface="+mn-lt"/>
        </a:defRPr>
      </a:lvl2pPr>
      <a:lvl3pPr marL="952500" indent="-190500" algn="l" defTabSz="762000" rtl="0" eaLnBrk="0" fontAlgn="base" hangingPunct="0">
        <a:spcBef>
          <a:spcPct val="20000"/>
        </a:spcBef>
        <a:spcAft>
          <a:spcPct val="0"/>
        </a:spcAft>
        <a:buChar char="•"/>
        <a:defRPr sz="2000">
          <a:solidFill>
            <a:schemeClr val="tx1"/>
          </a:solidFill>
          <a:latin typeface="+mn-lt"/>
        </a:defRPr>
      </a:lvl3pPr>
      <a:lvl4pPr marL="1333500" indent="-190500" algn="l" defTabSz="762000" rtl="0" eaLnBrk="0" fontAlgn="base" hangingPunct="0">
        <a:spcBef>
          <a:spcPct val="20000"/>
        </a:spcBef>
        <a:spcAft>
          <a:spcPct val="0"/>
        </a:spcAft>
        <a:buChar char="–"/>
        <a:defRPr sz="1700">
          <a:solidFill>
            <a:schemeClr val="tx1"/>
          </a:solidFill>
          <a:latin typeface="+mn-lt"/>
        </a:defRPr>
      </a:lvl4pPr>
      <a:lvl5pPr marL="1714500" indent="-190500" algn="l" defTabSz="762000" rtl="0" eaLnBrk="0" fontAlgn="base" hangingPunct="0">
        <a:spcBef>
          <a:spcPct val="20000"/>
        </a:spcBef>
        <a:spcAft>
          <a:spcPct val="0"/>
        </a:spcAft>
        <a:buChar char="»"/>
        <a:defRPr sz="1700">
          <a:solidFill>
            <a:schemeClr val="tx1"/>
          </a:solidFill>
          <a:latin typeface="+mn-lt"/>
        </a:defRPr>
      </a:lvl5pPr>
      <a:lvl6pPr marL="2171700" indent="-190500" algn="l" defTabSz="762000" rtl="0" fontAlgn="base">
        <a:spcBef>
          <a:spcPct val="20000"/>
        </a:spcBef>
        <a:spcAft>
          <a:spcPct val="0"/>
        </a:spcAft>
        <a:buChar char="»"/>
        <a:defRPr sz="1700">
          <a:solidFill>
            <a:schemeClr val="tx1"/>
          </a:solidFill>
          <a:latin typeface="+mn-lt"/>
        </a:defRPr>
      </a:lvl6pPr>
      <a:lvl7pPr marL="2628900" indent="-190500" algn="l" defTabSz="762000" rtl="0" fontAlgn="base">
        <a:spcBef>
          <a:spcPct val="20000"/>
        </a:spcBef>
        <a:spcAft>
          <a:spcPct val="0"/>
        </a:spcAft>
        <a:buChar char="»"/>
        <a:defRPr sz="1700">
          <a:solidFill>
            <a:schemeClr val="tx1"/>
          </a:solidFill>
          <a:latin typeface="+mn-lt"/>
        </a:defRPr>
      </a:lvl7pPr>
      <a:lvl8pPr marL="3086100" indent="-190500" algn="l" defTabSz="762000" rtl="0" fontAlgn="base">
        <a:spcBef>
          <a:spcPct val="20000"/>
        </a:spcBef>
        <a:spcAft>
          <a:spcPct val="0"/>
        </a:spcAft>
        <a:buChar char="»"/>
        <a:defRPr sz="1700">
          <a:solidFill>
            <a:schemeClr val="tx1"/>
          </a:solidFill>
          <a:latin typeface="+mn-lt"/>
        </a:defRPr>
      </a:lvl8pPr>
      <a:lvl9pPr marL="3543300" indent="-190500" algn="l" defTabSz="762000" rtl="0" fontAlgn="base">
        <a:spcBef>
          <a:spcPct val="20000"/>
        </a:spcBef>
        <a:spcAft>
          <a:spcPct val="0"/>
        </a:spcAft>
        <a:buChar char="»"/>
        <a:defRPr sz="1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latin typeface="Arial" charset="0"/>
              </a:defRPr>
            </a:lvl1pPr>
          </a:lstStyle>
          <a:p>
            <a:pPr>
              <a:defRPr/>
            </a:pPr>
            <a:endParaRPr lang="en-US"/>
          </a:p>
        </p:txBody>
      </p:sp>
      <p:sp>
        <p:nvSpPr>
          <p:cNvPr id="13209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latin typeface="Arial" charset="0"/>
              </a:defRPr>
            </a:lvl1pPr>
          </a:lstStyle>
          <a:p>
            <a:pPr>
              <a:defRPr/>
            </a:pPr>
            <a:fld id="{02E0DBA9-6309-4803-B6C0-624D2A29516B}" type="slidenum">
              <a:rPr lang="en-US"/>
              <a:pPr>
                <a:defRPr/>
              </a:pPr>
              <a:t>‹#›</a:t>
            </a:fld>
            <a:endParaRPr lang="en-US"/>
          </a:p>
        </p:txBody>
      </p:sp>
      <p:grpSp>
        <p:nvGrpSpPr>
          <p:cNvPr id="13316" name="Group 4"/>
          <p:cNvGrpSpPr>
            <a:grpSpLocks/>
          </p:cNvGrpSpPr>
          <p:nvPr/>
        </p:nvGrpSpPr>
        <p:grpSpPr bwMode="auto">
          <a:xfrm>
            <a:off x="0" y="0"/>
            <a:ext cx="9140825" cy="6850063"/>
            <a:chOff x="0" y="0"/>
            <a:chExt cx="5758" cy="4315"/>
          </a:xfrm>
        </p:grpSpPr>
        <p:grpSp>
          <p:nvGrpSpPr>
            <p:cNvPr id="13320" name="Group 5"/>
            <p:cNvGrpSpPr>
              <a:grpSpLocks/>
            </p:cNvGrpSpPr>
            <p:nvPr userDrawn="1"/>
          </p:nvGrpSpPr>
          <p:grpSpPr bwMode="auto">
            <a:xfrm>
              <a:off x="1728" y="2230"/>
              <a:ext cx="4027" cy="2085"/>
              <a:chOff x="1728" y="2230"/>
              <a:chExt cx="4027" cy="2085"/>
            </a:xfrm>
          </p:grpSpPr>
          <p:sp>
            <p:nvSpPr>
              <p:cNvPr id="13210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2400">
                  <a:solidFill>
                    <a:srgbClr val="FFFFFF"/>
                  </a:solidFill>
                </a:endParaRPr>
              </a:p>
            </p:txBody>
          </p:sp>
          <p:sp>
            <p:nvSpPr>
              <p:cNvPr id="13210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2400">
                  <a:solidFill>
                    <a:srgbClr val="FFFFFF"/>
                  </a:solidFill>
                </a:endParaRPr>
              </a:p>
            </p:txBody>
          </p:sp>
          <p:sp>
            <p:nvSpPr>
              <p:cNvPr id="13210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2400">
                  <a:solidFill>
                    <a:srgbClr val="FFFFFF"/>
                  </a:solidFill>
                </a:endParaRPr>
              </a:p>
            </p:txBody>
          </p:sp>
          <p:sp>
            <p:nvSpPr>
              <p:cNvPr id="13210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sz="2400">
                  <a:solidFill>
                    <a:srgbClr val="FFFFFF"/>
                  </a:solidFill>
                </a:endParaRPr>
              </a:p>
            </p:txBody>
          </p:sp>
          <p:sp>
            <p:nvSpPr>
              <p:cNvPr id="13210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2400">
                  <a:solidFill>
                    <a:srgbClr val="FFFFFF"/>
                  </a:solidFill>
                </a:endParaRPr>
              </a:p>
            </p:txBody>
          </p:sp>
        </p:grpSp>
        <p:sp>
          <p:nvSpPr>
            <p:cNvPr id="13210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2400">
                <a:solidFill>
                  <a:srgbClr val="FFFFFF"/>
                </a:solidFill>
              </a:endParaRPr>
            </a:p>
          </p:txBody>
        </p:sp>
        <p:sp>
          <p:nvSpPr>
            <p:cNvPr id="13210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sz="2400">
                <a:solidFill>
                  <a:srgbClr val="FFFFFF"/>
                </a:solidFill>
              </a:endParaRPr>
            </a:p>
          </p:txBody>
        </p:sp>
      </p:grpSp>
      <p:sp>
        <p:nvSpPr>
          <p:cNvPr id="13210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211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latin typeface="Arial" charset="0"/>
              </a:defRPr>
            </a:lvl1pPr>
          </a:lstStyle>
          <a:p>
            <a:pPr>
              <a:defRPr/>
            </a:pPr>
            <a:endParaRPr lang="en-US"/>
          </a:p>
        </p:txBody>
      </p:sp>
      <p:sp>
        <p:nvSpPr>
          <p:cNvPr id="13211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92948" r:id="rId1"/>
    <p:sldLayoutId id="2147492949" r:id="rId2"/>
    <p:sldLayoutId id="2147492950" r:id="rId3"/>
    <p:sldLayoutId id="2147492951" r:id="rId4"/>
    <p:sldLayoutId id="2147492952" r:id="rId5"/>
    <p:sldLayoutId id="2147492953" r:id="rId6"/>
    <p:sldLayoutId id="2147492954" r:id="rId7"/>
    <p:sldLayoutId id="2147492955" r:id="rId8"/>
    <p:sldLayoutId id="2147492956" r:id="rId9"/>
    <p:sldLayoutId id="2147492957" r:id="rId10"/>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latin typeface="Arial" charset="0"/>
              </a:defRPr>
            </a:lvl1pPr>
          </a:lstStyle>
          <a:p>
            <a:pPr>
              <a:defRPr/>
            </a:pPr>
            <a:endParaRPr lang="en-US"/>
          </a:p>
        </p:txBody>
      </p:sp>
      <p:sp>
        <p:nvSpPr>
          <p:cNvPr id="13209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latin typeface="Arial" charset="0"/>
              </a:defRPr>
            </a:lvl1pPr>
          </a:lstStyle>
          <a:p>
            <a:pPr>
              <a:defRPr/>
            </a:pPr>
            <a:fld id="{0CF5DA39-6C52-48AB-9DD4-A2292EDCBCE2}" type="slidenum">
              <a:rPr lang="en-US"/>
              <a:pPr>
                <a:defRPr/>
              </a:pPr>
              <a:t>‹#›</a:t>
            </a:fld>
            <a:endParaRPr lang="en-US"/>
          </a:p>
        </p:txBody>
      </p:sp>
      <p:grpSp>
        <p:nvGrpSpPr>
          <p:cNvPr id="24580" name="Group 4"/>
          <p:cNvGrpSpPr>
            <a:grpSpLocks/>
          </p:cNvGrpSpPr>
          <p:nvPr/>
        </p:nvGrpSpPr>
        <p:grpSpPr bwMode="auto">
          <a:xfrm>
            <a:off x="0" y="0"/>
            <a:ext cx="9140825" cy="6850063"/>
            <a:chOff x="0" y="0"/>
            <a:chExt cx="5758" cy="4315"/>
          </a:xfrm>
        </p:grpSpPr>
        <p:grpSp>
          <p:nvGrpSpPr>
            <p:cNvPr id="24584" name="Group 5"/>
            <p:cNvGrpSpPr>
              <a:grpSpLocks/>
            </p:cNvGrpSpPr>
            <p:nvPr userDrawn="1"/>
          </p:nvGrpSpPr>
          <p:grpSpPr bwMode="auto">
            <a:xfrm>
              <a:off x="1728" y="2230"/>
              <a:ext cx="4027" cy="2085"/>
              <a:chOff x="1728" y="2230"/>
              <a:chExt cx="4027" cy="2085"/>
            </a:xfrm>
          </p:grpSpPr>
          <p:sp>
            <p:nvSpPr>
              <p:cNvPr id="13210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2400">
                  <a:solidFill>
                    <a:srgbClr val="FFFFFF"/>
                  </a:solidFill>
                </a:endParaRPr>
              </a:p>
            </p:txBody>
          </p:sp>
          <p:sp>
            <p:nvSpPr>
              <p:cNvPr id="13210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2400">
                  <a:solidFill>
                    <a:srgbClr val="FFFFFF"/>
                  </a:solidFill>
                </a:endParaRPr>
              </a:p>
            </p:txBody>
          </p:sp>
          <p:sp>
            <p:nvSpPr>
              <p:cNvPr id="13210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2400">
                  <a:solidFill>
                    <a:srgbClr val="FFFFFF"/>
                  </a:solidFill>
                </a:endParaRPr>
              </a:p>
            </p:txBody>
          </p:sp>
          <p:sp>
            <p:nvSpPr>
              <p:cNvPr id="13210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sz="2400">
                  <a:solidFill>
                    <a:srgbClr val="FFFFFF"/>
                  </a:solidFill>
                </a:endParaRPr>
              </a:p>
            </p:txBody>
          </p:sp>
          <p:sp>
            <p:nvSpPr>
              <p:cNvPr id="13210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2400">
                  <a:solidFill>
                    <a:srgbClr val="FFFFFF"/>
                  </a:solidFill>
                </a:endParaRPr>
              </a:p>
            </p:txBody>
          </p:sp>
        </p:grpSp>
        <p:sp>
          <p:nvSpPr>
            <p:cNvPr id="13210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2400">
                <a:solidFill>
                  <a:srgbClr val="FFFFFF"/>
                </a:solidFill>
              </a:endParaRPr>
            </a:p>
          </p:txBody>
        </p:sp>
        <p:sp>
          <p:nvSpPr>
            <p:cNvPr id="13210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sz="2400">
                <a:solidFill>
                  <a:srgbClr val="FFFFFF"/>
                </a:solidFill>
              </a:endParaRPr>
            </a:p>
          </p:txBody>
        </p:sp>
      </p:grpSp>
      <p:sp>
        <p:nvSpPr>
          <p:cNvPr id="13210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211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latin typeface="Arial" charset="0"/>
              </a:defRPr>
            </a:lvl1pPr>
          </a:lstStyle>
          <a:p>
            <a:pPr>
              <a:defRPr/>
            </a:pPr>
            <a:endParaRPr lang="en-US"/>
          </a:p>
        </p:txBody>
      </p:sp>
      <p:sp>
        <p:nvSpPr>
          <p:cNvPr id="13211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92958" r:id="rId1"/>
    <p:sldLayoutId id="2147492959" r:id="rId2"/>
    <p:sldLayoutId id="2147492960" r:id="rId3"/>
    <p:sldLayoutId id="2147492961" r:id="rId4"/>
    <p:sldLayoutId id="2147492962" r:id="rId5"/>
    <p:sldLayoutId id="2147492963" r:id="rId6"/>
    <p:sldLayoutId id="2147492964" r:id="rId7"/>
    <p:sldLayoutId id="2147492965" r:id="rId8"/>
    <p:sldLayoutId id="2147492966" r:id="rId9"/>
    <p:sldLayoutId id="2147492967" r:id="rId10"/>
    <p:sldLayoutId id="2147492968"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latin typeface="Arial" charset="0"/>
              </a:defRPr>
            </a:lvl1pPr>
          </a:lstStyle>
          <a:p>
            <a:pPr>
              <a:defRPr/>
            </a:pPr>
            <a:endParaRPr lang="en-US"/>
          </a:p>
        </p:txBody>
      </p:sp>
      <p:sp>
        <p:nvSpPr>
          <p:cNvPr id="13209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latin typeface="Arial" charset="0"/>
              </a:defRPr>
            </a:lvl1pPr>
          </a:lstStyle>
          <a:p>
            <a:pPr>
              <a:defRPr/>
            </a:pPr>
            <a:fld id="{6950A034-B689-4118-B812-06B7F56826D2}" type="slidenum">
              <a:rPr lang="en-US"/>
              <a:pPr>
                <a:defRPr/>
              </a:pPr>
              <a:t>‹#›</a:t>
            </a:fld>
            <a:endParaRPr lang="en-US"/>
          </a:p>
        </p:txBody>
      </p:sp>
      <p:grpSp>
        <p:nvGrpSpPr>
          <p:cNvPr id="36868" name="Group 4"/>
          <p:cNvGrpSpPr>
            <a:grpSpLocks/>
          </p:cNvGrpSpPr>
          <p:nvPr/>
        </p:nvGrpSpPr>
        <p:grpSpPr bwMode="auto">
          <a:xfrm>
            <a:off x="0" y="0"/>
            <a:ext cx="9140825" cy="6850063"/>
            <a:chOff x="0" y="0"/>
            <a:chExt cx="5758" cy="4315"/>
          </a:xfrm>
        </p:grpSpPr>
        <p:grpSp>
          <p:nvGrpSpPr>
            <p:cNvPr id="36872" name="Group 5"/>
            <p:cNvGrpSpPr>
              <a:grpSpLocks/>
            </p:cNvGrpSpPr>
            <p:nvPr userDrawn="1"/>
          </p:nvGrpSpPr>
          <p:grpSpPr bwMode="auto">
            <a:xfrm>
              <a:off x="1728" y="2230"/>
              <a:ext cx="4027" cy="2085"/>
              <a:chOff x="1728" y="2230"/>
              <a:chExt cx="4027" cy="2085"/>
            </a:xfrm>
          </p:grpSpPr>
          <p:sp>
            <p:nvSpPr>
              <p:cNvPr id="13210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2400">
                  <a:solidFill>
                    <a:srgbClr val="FFFFFF"/>
                  </a:solidFill>
                </a:endParaRPr>
              </a:p>
            </p:txBody>
          </p:sp>
          <p:sp>
            <p:nvSpPr>
              <p:cNvPr id="13210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2400">
                  <a:solidFill>
                    <a:srgbClr val="FFFFFF"/>
                  </a:solidFill>
                </a:endParaRPr>
              </a:p>
            </p:txBody>
          </p:sp>
          <p:sp>
            <p:nvSpPr>
              <p:cNvPr id="13210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2400">
                  <a:solidFill>
                    <a:srgbClr val="FFFFFF"/>
                  </a:solidFill>
                </a:endParaRPr>
              </a:p>
            </p:txBody>
          </p:sp>
          <p:sp>
            <p:nvSpPr>
              <p:cNvPr id="13210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sz="2400">
                  <a:solidFill>
                    <a:srgbClr val="FFFFFF"/>
                  </a:solidFill>
                </a:endParaRPr>
              </a:p>
            </p:txBody>
          </p:sp>
          <p:sp>
            <p:nvSpPr>
              <p:cNvPr id="13210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2400">
                  <a:solidFill>
                    <a:srgbClr val="FFFFFF"/>
                  </a:solidFill>
                </a:endParaRPr>
              </a:p>
            </p:txBody>
          </p:sp>
        </p:grpSp>
        <p:sp>
          <p:nvSpPr>
            <p:cNvPr id="13210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2400">
                <a:solidFill>
                  <a:srgbClr val="FFFFFF"/>
                </a:solidFill>
              </a:endParaRPr>
            </a:p>
          </p:txBody>
        </p:sp>
        <p:sp>
          <p:nvSpPr>
            <p:cNvPr id="13210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sz="2400">
                <a:solidFill>
                  <a:srgbClr val="FFFFFF"/>
                </a:solidFill>
              </a:endParaRPr>
            </a:p>
          </p:txBody>
        </p:sp>
      </p:grpSp>
      <p:sp>
        <p:nvSpPr>
          <p:cNvPr id="13210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211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latin typeface="Arial" charset="0"/>
              </a:defRPr>
            </a:lvl1pPr>
          </a:lstStyle>
          <a:p>
            <a:pPr>
              <a:defRPr/>
            </a:pPr>
            <a:endParaRPr lang="en-US"/>
          </a:p>
        </p:txBody>
      </p:sp>
      <p:sp>
        <p:nvSpPr>
          <p:cNvPr id="13211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92969" r:id="rId1"/>
    <p:sldLayoutId id="2147492970" r:id="rId2"/>
    <p:sldLayoutId id="2147492971" r:id="rId3"/>
    <p:sldLayoutId id="2147492972" r:id="rId4"/>
    <p:sldLayoutId id="2147492973" r:id="rId5"/>
    <p:sldLayoutId id="2147492974" r:id="rId6"/>
    <p:sldLayoutId id="2147492975" r:id="rId7"/>
    <p:sldLayoutId id="2147492976" r:id="rId8"/>
    <p:sldLayoutId id="2147492977" r:id="rId9"/>
    <p:sldLayoutId id="2147492978" r:id="rId10"/>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latin typeface="Arial" charset="0"/>
              </a:defRPr>
            </a:lvl1pPr>
          </a:lstStyle>
          <a:p>
            <a:pPr>
              <a:defRPr/>
            </a:pPr>
            <a:endParaRPr lang="en-US"/>
          </a:p>
        </p:txBody>
      </p:sp>
      <p:sp>
        <p:nvSpPr>
          <p:cNvPr id="13209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latin typeface="Arial" charset="0"/>
              </a:defRPr>
            </a:lvl1pPr>
          </a:lstStyle>
          <a:p>
            <a:pPr>
              <a:defRPr/>
            </a:pPr>
            <a:fld id="{420DD269-94E8-4D16-AD2C-B5715E79B098}" type="slidenum">
              <a:rPr lang="en-US"/>
              <a:pPr>
                <a:defRPr/>
              </a:pPr>
              <a:t>‹#›</a:t>
            </a:fld>
            <a:endParaRPr lang="en-US"/>
          </a:p>
        </p:txBody>
      </p:sp>
      <p:grpSp>
        <p:nvGrpSpPr>
          <p:cNvPr id="48132" name="Group 4"/>
          <p:cNvGrpSpPr>
            <a:grpSpLocks/>
          </p:cNvGrpSpPr>
          <p:nvPr/>
        </p:nvGrpSpPr>
        <p:grpSpPr bwMode="auto">
          <a:xfrm>
            <a:off x="0" y="0"/>
            <a:ext cx="9140825" cy="6850063"/>
            <a:chOff x="0" y="0"/>
            <a:chExt cx="5758" cy="4315"/>
          </a:xfrm>
        </p:grpSpPr>
        <p:grpSp>
          <p:nvGrpSpPr>
            <p:cNvPr id="48136" name="Group 5"/>
            <p:cNvGrpSpPr>
              <a:grpSpLocks/>
            </p:cNvGrpSpPr>
            <p:nvPr userDrawn="1"/>
          </p:nvGrpSpPr>
          <p:grpSpPr bwMode="auto">
            <a:xfrm>
              <a:off x="1728" y="2230"/>
              <a:ext cx="4027" cy="2085"/>
              <a:chOff x="1728" y="2230"/>
              <a:chExt cx="4027" cy="2085"/>
            </a:xfrm>
          </p:grpSpPr>
          <p:sp>
            <p:nvSpPr>
              <p:cNvPr id="13210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2400">
                  <a:solidFill>
                    <a:srgbClr val="FFFFFF"/>
                  </a:solidFill>
                </a:endParaRPr>
              </a:p>
            </p:txBody>
          </p:sp>
          <p:sp>
            <p:nvSpPr>
              <p:cNvPr id="13210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2400">
                  <a:solidFill>
                    <a:srgbClr val="FFFFFF"/>
                  </a:solidFill>
                </a:endParaRPr>
              </a:p>
            </p:txBody>
          </p:sp>
          <p:sp>
            <p:nvSpPr>
              <p:cNvPr id="13210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2400">
                  <a:solidFill>
                    <a:srgbClr val="FFFFFF"/>
                  </a:solidFill>
                </a:endParaRPr>
              </a:p>
            </p:txBody>
          </p:sp>
          <p:sp>
            <p:nvSpPr>
              <p:cNvPr id="13210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sz="2400">
                  <a:solidFill>
                    <a:srgbClr val="FFFFFF"/>
                  </a:solidFill>
                </a:endParaRPr>
              </a:p>
            </p:txBody>
          </p:sp>
          <p:sp>
            <p:nvSpPr>
              <p:cNvPr id="13210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2400">
                  <a:solidFill>
                    <a:srgbClr val="FFFFFF"/>
                  </a:solidFill>
                </a:endParaRPr>
              </a:p>
            </p:txBody>
          </p:sp>
        </p:grpSp>
        <p:sp>
          <p:nvSpPr>
            <p:cNvPr id="13210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2400">
                <a:solidFill>
                  <a:srgbClr val="FFFFFF"/>
                </a:solidFill>
              </a:endParaRPr>
            </a:p>
          </p:txBody>
        </p:sp>
        <p:sp>
          <p:nvSpPr>
            <p:cNvPr id="13210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sz="2400">
                <a:solidFill>
                  <a:srgbClr val="FFFFFF"/>
                </a:solidFill>
              </a:endParaRPr>
            </a:p>
          </p:txBody>
        </p:sp>
      </p:grpSp>
      <p:sp>
        <p:nvSpPr>
          <p:cNvPr id="13210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211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latin typeface="Arial" charset="0"/>
              </a:defRPr>
            </a:lvl1pPr>
          </a:lstStyle>
          <a:p>
            <a:pPr>
              <a:defRPr/>
            </a:pPr>
            <a:endParaRPr lang="en-US"/>
          </a:p>
        </p:txBody>
      </p:sp>
      <p:sp>
        <p:nvSpPr>
          <p:cNvPr id="13211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92979" r:id="rId1"/>
    <p:sldLayoutId id="2147492980" r:id="rId2"/>
    <p:sldLayoutId id="2147492981" r:id="rId3"/>
    <p:sldLayoutId id="2147492982" r:id="rId4"/>
    <p:sldLayoutId id="2147492983" r:id="rId5"/>
    <p:sldLayoutId id="2147492984" r:id="rId6"/>
    <p:sldLayoutId id="2147492985" r:id="rId7"/>
    <p:sldLayoutId id="2147492986" r:id="rId8"/>
    <p:sldLayoutId id="2147492987" r:id="rId9"/>
    <p:sldLayoutId id="2147492988" r:id="rId10"/>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2.xml"/><Relationship Id="rId1" Type="http://schemas.openxmlformats.org/officeDocument/2006/relationships/tags" Target="../tags/tag18.xml"/><Relationship Id="rId5" Type="http://schemas.openxmlformats.org/officeDocument/2006/relationships/image" Target="../media/image3.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ChangeArrowheads="1"/>
          </p:cNvSpPr>
          <p:nvPr/>
        </p:nvSpPr>
        <p:spPr bwMode="auto">
          <a:xfrm>
            <a:off x="533400" y="342900"/>
            <a:ext cx="8001000" cy="6515100"/>
          </a:xfrm>
          <a:prstGeom prst="rect">
            <a:avLst/>
          </a:prstGeom>
          <a:noFill/>
          <a:ln w="9525">
            <a:noFill/>
            <a:miter lim="800000"/>
            <a:headEnd/>
            <a:tailEnd/>
          </a:ln>
        </p:spPr>
        <p:txBody>
          <a:bodyPr lIns="114949" tIns="57475" rIns="114949" bIns="57475" anchor="ctr">
            <a:spAutoFit/>
          </a:bodyPr>
          <a:lstStyle/>
          <a:p>
            <a:pPr algn="ctr" defTabSz="1149350"/>
            <a:r>
              <a:rPr lang="en-US" sz="3000" b="1" i="1"/>
              <a:t>For the anxious longing of the creation waits eagerly for the revealing of the sons of God.</a:t>
            </a:r>
          </a:p>
          <a:p>
            <a:pPr algn="ctr" defTabSz="1149350"/>
            <a:r>
              <a:rPr lang="en-US" sz="3000" b="1" i="1"/>
              <a:t> 20 For the creation was subjected to futility, not willingly, but because of Him who subjected it, in hope</a:t>
            </a:r>
          </a:p>
          <a:p>
            <a:pPr algn="ctr" defTabSz="1149350"/>
            <a:r>
              <a:rPr lang="en-US" sz="3000" b="1" i="1"/>
              <a:t> 21 that the creation itself also will be set free from its slavery to corruption into the freedom of the glory of the children of God.</a:t>
            </a:r>
          </a:p>
          <a:p>
            <a:pPr algn="ctr" defTabSz="1149350"/>
            <a:r>
              <a:rPr lang="en-US" sz="3000" b="1" i="1"/>
              <a:t> 22 For we know that the whole creation groans and suffers the pains of childbirth together until now.</a:t>
            </a:r>
          </a:p>
          <a:p>
            <a:pPr algn="ctr" defTabSz="1149350"/>
            <a:endParaRPr lang="en-US" sz="3000" b="1" i="1"/>
          </a:p>
        </p:txBody>
      </p:sp>
    </p:spTree>
    <p:custDataLst>
      <p:tags r:id="rId1"/>
    </p:custDataLst>
  </p:cSld>
  <p:clrMapOvr>
    <a:masterClrMapping/>
  </p:clrMapOvr>
  <p:transition advTm="15051">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16770">
                                            <p:txEl>
                                              <p:pRg st="0" end="0"/>
                                            </p:txEl>
                                          </p:spTgt>
                                        </p:tgtEl>
                                        <p:attrNameLst>
                                          <p:attrName>style.visibility</p:attrName>
                                        </p:attrNameLst>
                                      </p:cBhvr>
                                      <p:to>
                                        <p:strVal val="visible"/>
                                      </p:to>
                                    </p:set>
                                    <p:animEffect transition="in" filter="dissolve">
                                      <p:cBhvr>
                                        <p:cTn id="7" dur="500"/>
                                        <p:tgtEl>
                                          <p:spTgt spid="416770">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16770">
                                            <p:txEl>
                                              <p:pRg st="1" end="1"/>
                                            </p:txEl>
                                          </p:spTgt>
                                        </p:tgtEl>
                                        <p:attrNameLst>
                                          <p:attrName>style.visibility</p:attrName>
                                        </p:attrNameLst>
                                      </p:cBhvr>
                                      <p:to>
                                        <p:strVal val="visible"/>
                                      </p:to>
                                    </p:set>
                                    <p:animEffect transition="in" filter="dissolve">
                                      <p:cBhvr>
                                        <p:cTn id="10" dur="500"/>
                                        <p:tgtEl>
                                          <p:spTgt spid="416770">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16770">
                                            <p:txEl>
                                              <p:pRg st="2" end="2"/>
                                            </p:txEl>
                                          </p:spTgt>
                                        </p:tgtEl>
                                        <p:attrNameLst>
                                          <p:attrName>style.visibility</p:attrName>
                                        </p:attrNameLst>
                                      </p:cBhvr>
                                      <p:to>
                                        <p:strVal val="visible"/>
                                      </p:to>
                                    </p:set>
                                    <p:animEffect transition="in" filter="dissolve">
                                      <p:cBhvr>
                                        <p:cTn id="13" dur="500"/>
                                        <p:tgtEl>
                                          <p:spTgt spid="416770">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16770">
                                            <p:txEl>
                                              <p:pRg st="3" end="3"/>
                                            </p:txEl>
                                          </p:spTgt>
                                        </p:tgtEl>
                                        <p:attrNameLst>
                                          <p:attrName>style.visibility</p:attrName>
                                        </p:attrNameLst>
                                      </p:cBhvr>
                                      <p:to>
                                        <p:strVal val="visible"/>
                                      </p:to>
                                    </p:set>
                                    <p:animEffect transition="in" filter="dissolve">
                                      <p:cBhvr>
                                        <p:cTn id="16" dur="500"/>
                                        <p:tgtEl>
                                          <p:spTgt spid="4167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ChangeArrowheads="1"/>
          </p:cNvSpPr>
          <p:nvPr/>
        </p:nvSpPr>
        <p:spPr bwMode="auto">
          <a:xfrm>
            <a:off x="152400" y="295275"/>
            <a:ext cx="8610600" cy="5876925"/>
          </a:xfrm>
          <a:prstGeom prst="rect">
            <a:avLst/>
          </a:prstGeom>
          <a:noFill/>
          <a:ln w="9525">
            <a:noFill/>
            <a:miter lim="800000"/>
            <a:headEnd/>
            <a:tailEnd/>
          </a:ln>
        </p:spPr>
        <p:txBody>
          <a:bodyPr lIns="114949" tIns="57475" rIns="114949" bIns="57475" anchor="ctr">
            <a:spAutoFit/>
          </a:bodyPr>
          <a:lstStyle/>
          <a:p>
            <a:pPr algn="ctr" defTabSz="1149350"/>
            <a:r>
              <a:rPr lang="en-US" sz="3000" b="1" i="1"/>
              <a:t>23 And not only this, but also we ourselves, having the first fruits of the Spirit, even we ourselves groan within ourselves, waiting eagerly for our adoption as sons, the redemption of our body.</a:t>
            </a:r>
          </a:p>
          <a:p>
            <a:pPr algn="ctr" defTabSz="1149350"/>
            <a:r>
              <a:rPr lang="en-US" sz="3000" b="1" i="1"/>
              <a:t> 24 For in hope we have been saved, but hope that is seen is not hope; for who hopes for what he already sees?</a:t>
            </a:r>
          </a:p>
          <a:p>
            <a:pPr algn="ctr" defTabSz="1149350"/>
            <a:r>
              <a:rPr lang="en-US" sz="3000" b="1" i="1"/>
              <a:t> </a:t>
            </a:r>
            <a:r>
              <a:rPr lang="en-US" sz="3600" b="1" i="1"/>
              <a:t>25 But if we hope for what we do not see, </a:t>
            </a:r>
            <a:r>
              <a:rPr lang="en-US" sz="3600" b="1" i="1" u="sng"/>
              <a:t>with perseverance we wait eagerly for it. </a:t>
            </a:r>
          </a:p>
          <a:p>
            <a:pPr algn="r" defTabSz="1149350"/>
            <a:r>
              <a:rPr lang="en-US" sz="3000" b="1" i="1"/>
              <a:t>(Rom 8:19-25 NAU)</a:t>
            </a:r>
          </a:p>
        </p:txBody>
      </p:sp>
    </p:spTree>
    <p:custDataLst>
      <p:tags r:id="rId1"/>
    </p:custDataLst>
  </p:cSld>
  <p:clrMapOvr>
    <a:masterClrMapping/>
  </p:clrMapOvr>
  <p:transition advTm="15051">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16770">
                                            <p:txEl>
                                              <p:pRg st="0" end="0"/>
                                            </p:txEl>
                                          </p:spTgt>
                                        </p:tgtEl>
                                        <p:attrNameLst>
                                          <p:attrName>style.visibility</p:attrName>
                                        </p:attrNameLst>
                                      </p:cBhvr>
                                      <p:to>
                                        <p:strVal val="visible"/>
                                      </p:to>
                                    </p:set>
                                    <p:animEffect transition="in" filter="dissolve">
                                      <p:cBhvr>
                                        <p:cTn id="7" dur="500"/>
                                        <p:tgtEl>
                                          <p:spTgt spid="416770">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16770">
                                            <p:txEl>
                                              <p:pRg st="1" end="1"/>
                                            </p:txEl>
                                          </p:spTgt>
                                        </p:tgtEl>
                                        <p:attrNameLst>
                                          <p:attrName>style.visibility</p:attrName>
                                        </p:attrNameLst>
                                      </p:cBhvr>
                                      <p:to>
                                        <p:strVal val="visible"/>
                                      </p:to>
                                    </p:set>
                                    <p:animEffect transition="in" filter="dissolve">
                                      <p:cBhvr>
                                        <p:cTn id="10" dur="500"/>
                                        <p:tgtEl>
                                          <p:spTgt spid="416770">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16770">
                                            <p:txEl>
                                              <p:pRg st="2" end="2"/>
                                            </p:txEl>
                                          </p:spTgt>
                                        </p:tgtEl>
                                        <p:attrNameLst>
                                          <p:attrName>style.visibility</p:attrName>
                                        </p:attrNameLst>
                                      </p:cBhvr>
                                      <p:to>
                                        <p:strVal val="visible"/>
                                      </p:to>
                                    </p:set>
                                    <p:animEffect transition="in" filter="dissolve">
                                      <p:cBhvr>
                                        <p:cTn id="13" dur="500"/>
                                        <p:tgtEl>
                                          <p:spTgt spid="416770">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16770">
                                            <p:txEl>
                                              <p:pRg st="3" end="3"/>
                                            </p:txEl>
                                          </p:spTgt>
                                        </p:tgtEl>
                                        <p:attrNameLst>
                                          <p:attrName>style.visibility</p:attrName>
                                        </p:attrNameLst>
                                      </p:cBhvr>
                                      <p:to>
                                        <p:strVal val="visible"/>
                                      </p:to>
                                    </p:set>
                                    <p:animEffect transition="in" filter="dissolve">
                                      <p:cBhvr>
                                        <p:cTn id="16" dur="500"/>
                                        <p:tgtEl>
                                          <p:spTgt spid="4167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ChangeArrowheads="1"/>
          </p:cNvSpPr>
          <p:nvPr/>
        </p:nvSpPr>
        <p:spPr bwMode="auto">
          <a:xfrm>
            <a:off x="533400" y="1347788"/>
            <a:ext cx="8001000" cy="4168775"/>
          </a:xfrm>
          <a:prstGeom prst="rect">
            <a:avLst/>
          </a:prstGeom>
          <a:noFill/>
          <a:ln w="9525">
            <a:noFill/>
            <a:miter lim="800000"/>
            <a:headEnd/>
            <a:tailEnd/>
          </a:ln>
        </p:spPr>
        <p:txBody>
          <a:bodyPr lIns="114949" tIns="57475" rIns="114949" bIns="57475" anchor="ctr">
            <a:spAutoFit/>
          </a:bodyPr>
          <a:lstStyle/>
          <a:p>
            <a:pPr algn="ctr" defTabSz="1149350"/>
            <a:r>
              <a:rPr lang="en-US" b="1" i="1" u="sng"/>
              <a:t>What is God’s kind of hope?  </a:t>
            </a:r>
          </a:p>
          <a:p>
            <a:pPr algn="ctr" defTabSz="1149350"/>
            <a:r>
              <a:rPr lang="en-US" b="1" i="1" u="sng"/>
              <a:t>                       </a:t>
            </a:r>
            <a:endParaRPr lang="en-US" b="1" i="1"/>
          </a:p>
          <a:p>
            <a:pPr algn="ctr" defTabSz="1149350"/>
            <a:r>
              <a:rPr lang="en-US" sz="3000" b="1" i="1"/>
              <a:t>4. He Uses Perseverance and His Word To Nurture Hope In Our Lives	</a:t>
            </a:r>
          </a:p>
          <a:p>
            <a:pPr algn="ctr" defTabSz="1149350"/>
            <a:r>
              <a:rPr lang="en-US" sz="3000" b="1" i="1"/>
              <a:t>     Hope is holding fast to the faithfulness of God through time and </a:t>
            </a:r>
          </a:p>
          <a:p>
            <a:pPr algn="ctr" defTabSz="1149350"/>
            <a:r>
              <a:rPr lang="en-US" sz="3000" b="1" i="1"/>
              <a:t>     circumstances. His word encourages us to do this very thing. </a:t>
            </a:r>
          </a:p>
          <a:p>
            <a:pPr algn="r" defTabSz="1149350"/>
            <a:r>
              <a:rPr lang="en-US" sz="3000" b="1" i="1"/>
              <a:t>*Romans 15:4</a:t>
            </a:r>
          </a:p>
        </p:txBody>
      </p:sp>
    </p:spTree>
    <p:custDataLst>
      <p:tags r:id="rId1"/>
    </p:custDataLst>
  </p:cSld>
  <p:clrMapOvr>
    <a:masterClrMapping/>
  </p:clrMapOvr>
  <p:transition advTm="15051">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16770">
                                            <p:txEl>
                                              <p:pRg st="0" end="0"/>
                                            </p:txEl>
                                          </p:spTgt>
                                        </p:tgtEl>
                                        <p:attrNameLst>
                                          <p:attrName>style.visibility</p:attrName>
                                        </p:attrNameLst>
                                      </p:cBhvr>
                                      <p:to>
                                        <p:strVal val="visible"/>
                                      </p:to>
                                    </p:set>
                                    <p:animEffect transition="in" filter="dissolve">
                                      <p:cBhvr>
                                        <p:cTn id="7" dur="500"/>
                                        <p:tgtEl>
                                          <p:spTgt spid="4167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16770">
                                            <p:txEl>
                                              <p:pRg st="2" end="2"/>
                                            </p:txEl>
                                          </p:spTgt>
                                        </p:tgtEl>
                                        <p:attrNameLst>
                                          <p:attrName>style.visibility</p:attrName>
                                        </p:attrNameLst>
                                      </p:cBhvr>
                                      <p:to>
                                        <p:strVal val="visible"/>
                                      </p:to>
                                    </p:set>
                                    <p:animEffect transition="in" filter="dissolve">
                                      <p:cBhvr>
                                        <p:cTn id="12" dur="500"/>
                                        <p:tgtEl>
                                          <p:spTgt spid="41677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16770">
                                            <p:txEl>
                                              <p:pRg st="3" end="3"/>
                                            </p:txEl>
                                          </p:spTgt>
                                        </p:tgtEl>
                                        <p:attrNameLst>
                                          <p:attrName>style.visibility</p:attrName>
                                        </p:attrNameLst>
                                      </p:cBhvr>
                                      <p:to>
                                        <p:strVal val="visible"/>
                                      </p:to>
                                    </p:set>
                                    <p:animEffect transition="in" filter="dissolve">
                                      <p:cBhvr>
                                        <p:cTn id="17" dur="500"/>
                                        <p:tgtEl>
                                          <p:spTgt spid="416770">
                                            <p:txEl>
                                              <p:pRg st="3" end="3"/>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416770">
                                            <p:txEl>
                                              <p:pRg st="4" end="4"/>
                                            </p:txEl>
                                          </p:spTgt>
                                        </p:tgtEl>
                                        <p:attrNameLst>
                                          <p:attrName>style.visibility</p:attrName>
                                        </p:attrNameLst>
                                      </p:cBhvr>
                                      <p:to>
                                        <p:strVal val="visible"/>
                                      </p:to>
                                    </p:set>
                                    <p:animEffect transition="in" filter="dissolve">
                                      <p:cBhvr>
                                        <p:cTn id="20" dur="500"/>
                                        <p:tgtEl>
                                          <p:spTgt spid="416770">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416770">
                                            <p:txEl>
                                              <p:pRg st="5" end="5"/>
                                            </p:txEl>
                                          </p:spTgt>
                                        </p:tgtEl>
                                        <p:attrNameLst>
                                          <p:attrName>style.visibility</p:attrName>
                                        </p:attrNameLst>
                                      </p:cBhvr>
                                      <p:to>
                                        <p:strVal val="visible"/>
                                      </p:to>
                                    </p:set>
                                    <p:animEffect transition="in" filter="dissolve">
                                      <p:cBhvr>
                                        <p:cTn id="25" dur="500"/>
                                        <p:tgtEl>
                                          <p:spTgt spid="41677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ChangeArrowheads="1"/>
          </p:cNvSpPr>
          <p:nvPr/>
        </p:nvSpPr>
        <p:spPr bwMode="auto">
          <a:xfrm>
            <a:off x="533400" y="1423988"/>
            <a:ext cx="8001000" cy="4013200"/>
          </a:xfrm>
          <a:prstGeom prst="rect">
            <a:avLst/>
          </a:prstGeom>
          <a:noFill/>
          <a:ln w="9525">
            <a:noFill/>
            <a:miter lim="800000"/>
            <a:headEnd/>
            <a:tailEnd/>
          </a:ln>
          <a:effectLst/>
        </p:spPr>
        <p:txBody>
          <a:bodyPr lIns="114949" tIns="57475" rIns="114949" bIns="57475" anchor="ctr">
            <a:spAutoFit/>
          </a:bodyPr>
          <a:lstStyle/>
          <a:p>
            <a:pPr defTabSz="1149350">
              <a:defRPr/>
            </a:pPr>
            <a:r>
              <a:rPr lang="en-US" sz="3200" b="1" i="1"/>
              <a:t>For the Messiah did not please himself, but as it is written, "The reproaches of those who reproached you fell on me."</a:t>
            </a:r>
            <a:r>
              <a:rPr lang="en-US" sz="3200"/>
              <a:t> </a:t>
            </a:r>
          </a:p>
          <a:p>
            <a:pPr defTabSz="1149350">
              <a:defRPr/>
            </a:pPr>
            <a:r>
              <a:rPr lang="en-US" sz="3200" b="1" i="1"/>
              <a:t>For whatever was written in former days was written for our instruction, that through endurance and through the encouragement of the Scriptures we might have hope.</a:t>
            </a:r>
            <a:r>
              <a:rPr lang="en-US" sz="3200"/>
              <a:t> </a:t>
            </a:r>
            <a:r>
              <a:rPr lang="en-US" sz="3200" b="1" i="1">
                <a:effectLst>
                  <a:outerShdw blurRad="38100" dist="38100" dir="2700000" algn="tl">
                    <a:srgbClr val="000000"/>
                  </a:outerShdw>
                </a:effectLst>
              </a:rPr>
              <a:t>Romans 15:3-5 ESV</a:t>
            </a:r>
          </a:p>
        </p:txBody>
      </p:sp>
    </p:spTree>
    <p:custDataLst>
      <p:tags r:id="rId1"/>
    </p:custDataLst>
  </p:cSld>
  <p:clrMapOvr>
    <a:masterClrMapping/>
  </p:clrMapOvr>
  <p:transition advTm="15051">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16770">
                                            <p:txEl>
                                              <p:pRg st="0" end="0"/>
                                            </p:txEl>
                                          </p:spTgt>
                                        </p:tgtEl>
                                        <p:attrNameLst>
                                          <p:attrName>style.visibility</p:attrName>
                                        </p:attrNameLst>
                                      </p:cBhvr>
                                      <p:to>
                                        <p:strVal val="visible"/>
                                      </p:to>
                                    </p:set>
                                    <p:animEffect transition="in" filter="dissolve">
                                      <p:cBhvr>
                                        <p:cTn id="7" dur="500"/>
                                        <p:tgtEl>
                                          <p:spTgt spid="4167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16770">
                                            <p:txEl>
                                              <p:pRg st="1" end="1"/>
                                            </p:txEl>
                                          </p:spTgt>
                                        </p:tgtEl>
                                        <p:attrNameLst>
                                          <p:attrName>style.visibility</p:attrName>
                                        </p:attrNameLst>
                                      </p:cBhvr>
                                      <p:to>
                                        <p:strVal val="visible"/>
                                      </p:to>
                                    </p:set>
                                    <p:animEffect transition="in" filter="dissolve">
                                      <p:cBhvr>
                                        <p:cTn id="12" dur="500"/>
                                        <p:tgtEl>
                                          <p:spTgt spid="41677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ChangeArrowheads="1"/>
          </p:cNvSpPr>
          <p:nvPr/>
        </p:nvSpPr>
        <p:spPr bwMode="auto">
          <a:xfrm>
            <a:off x="533400" y="812800"/>
            <a:ext cx="8001000" cy="5238750"/>
          </a:xfrm>
          <a:prstGeom prst="rect">
            <a:avLst/>
          </a:prstGeom>
          <a:noFill/>
          <a:ln w="9525">
            <a:noFill/>
            <a:miter lim="800000"/>
            <a:headEnd/>
            <a:tailEnd/>
          </a:ln>
        </p:spPr>
        <p:txBody>
          <a:bodyPr lIns="114949" tIns="57475" rIns="114949" bIns="57475" anchor="ctr">
            <a:spAutoFit/>
          </a:bodyPr>
          <a:lstStyle/>
          <a:p>
            <a:pPr algn="ctr" defTabSz="1149350"/>
            <a:r>
              <a:rPr lang="en-US" b="1" i="1" u="sng"/>
              <a:t>What is God’s kind of hope?  </a:t>
            </a:r>
          </a:p>
          <a:p>
            <a:pPr algn="ctr" defTabSz="1149350"/>
            <a:r>
              <a:rPr lang="en-US" b="1" i="1" u="sng"/>
              <a:t>                       </a:t>
            </a:r>
            <a:endParaRPr lang="en-US" b="1" i="1"/>
          </a:p>
          <a:p>
            <a:pPr algn="ctr" defTabSz="1149350"/>
            <a:r>
              <a:rPr lang="en-US" b="1" i="1"/>
              <a:t>5. Hope Grows Through Our Relationship With Him</a:t>
            </a:r>
          </a:p>
          <a:p>
            <a:pPr algn="ctr" defTabSz="1149350"/>
            <a:r>
              <a:rPr lang="en-US" b="1" i="1"/>
              <a:t>	*Romans 15:13</a:t>
            </a:r>
          </a:p>
          <a:p>
            <a:pPr algn="ctr" defTabSz="1149350"/>
            <a:endParaRPr lang="en-US" b="1" i="1"/>
          </a:p>
          <a:p>
            <a:pPr algn="ctr" defTabSz="1149350"/>
            <a:r>
              <a:rPr lang="en-US" b="1" i="1"/>
              <a:t>6. Hope Is Supported By The Faith We Have In Him</a:t>
            </a:r>
          </a:p>
          <a:p>
            <a:pPr algn="ctr" defTabSz="1149350"/>
            <a:r>
              <a:rPr lang="en-US" b="1" i="1"/>
              <a:t>	*Romans 15:13 “as you trust” or “because you trust”</a:t>
            </a:r>
          </a:p>
          <a:p>
            <a:pPr algn="ctr" defTabSz="1149350"/>
            <a:r>
              <a:rPr lang="en-US" b="1" i="1"/>
              <a:t>	*Hebrews 11:1 “faith is the substance, the foundation of what we hope for.”</a:t>
            </a:r>
          </a:p>
        </p:txBody>
      </p:sp>
    </p:spTree>
    <p:custDataLst>
      <p:tags r:id="rId1"/>
    </p:custDataLst>
  </p:cSld>
  <p:clrMapOvr>
    <a:masterClrMapping/>
  </p:clrMapOvr>
  <p:transition advTm="15051">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16770">
                                            <p:txEl>
                                              <p:pRg st="0" end="0"/>
                                            </p:txEl>
                                          </p:spTgt>
                                        </p:tgtEl>
                                        <p:attrNameLst>
                                          <p:attrName>style.visibility</p:attrName>
                                        </p:attrNameLst>
                                      </p:cBhvr>
                                      <p:to>
                                        <p:strVal val="visible"/>
                                      </p:to>
                                    </p:set>
                                    <p:animEffect transition="in" filter="dissolve">
                                      <p:cBhvr>
                                        <p:cTn id="7" dur="500"/>
                                        <p:tgtEl>
                                          <p:spTgt spid="4167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16770">
                                            <p:txEl>
                                              <p:pRg st="2" end="2"/>
                                            </p:txEl>
                                          </p:spTgt>
                                        </p:tgtEl>
                                        <p:attrNameLst>
                                          <p:attrName>style.visibility</p:attrName>
                                        </p:attrNameLst>
                                      </p:cBhvr>
                                      <p:to>
                                        <p:strVal val="visible"/>
                                      </p:to>
                                    </p:set>
                                    <p:animEffect transition="in" filter="dissolve">
                                      <p:cBhvr>
                                        <p:cTn id="12" dur="500"/>
                                        <p:tgtEl>
                                          <p:spTgt spid="416770">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416770">
                                            <p:txEl>
                                              <p:pRg st="3" end="3"/>
                                            </p:txEl>
                                          </p:spTgt>
                                        </p:tgtEl>
                                        <p:attrNameLst>
                                          <p:attrName>style.visibility</p:attrName>
                                        </p:attrNameLst>
                                      </p:cBhvr>
                                      <p:to>
                                        <p:strVal val="visible"/>
                                      </p:to>
                                    </p:set>
                                    <p:animEffect transition="in" filter="dissolve">
                                      <p:cBhvr>
                                        <p:cTn id="15" dur="500"/>
                                        <p:tgtEl>
                                          <p:spTgt spid="416770">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16770">
                                            <p:txEl>
                                              <p:pRg st="5" end="5"/>
                                            </p:txEl>
                                          </p:spTgt>
                                        </p:tgtEl>
                                        <p:attrNameLst>
                                          <p:attrName>style.visibility</p:attrName>
                                        </p:attrNameLst>
                                      </p:cBhvr>
                                      <p:to>
                                        <p:strVal val="visible"/>
                                      </p:to>
                                    </p:set>
                                    <p:animEffect transition="in" filter="dissolve">
                                      <p:cBhvr>
                                        <p:cTn id="20" dur="500"/>
                                        <p:tgtEl>
                                          <p:spTgt spid="416770">
                                            <p:txEl>
                                              <p:pRg st="5" end="5"/>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416770">
                                            <p:txEl>
                                              <p:pRg st="6" end="6"/>
                                            </p:txEl>
                                          </p:spTgt>
                                        </p:tgtEl>
                                        <p:attrNameLst>
                                          <p:attrName>style.visibility</p:attrName>
                                        </p:attrNameLst>
                                      </p:cBhvr>
                                      <p:to>
                                        <p:strVal val="visible"/>
                                      </p:to>
                                    </p:set>
                                    <p:animEffect transition="in" filter="dissolve">
                                      <p:cBhvr>
                                        <p:cTn id="23" dur="500"/>
                                        <p:tgtEl>
                                          <p:spTgt spid="416770">
                                            <p:txEl>
                                              <p:pRg st="6" end="6"/>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416770">
                                            <p:txEl>
                                              <p:pRg st="7" end="7"/>
                                            </p:txEl>
                                          </p:spTgt>
                                        </p:tgtEl>
                                        <p:attrNameLst>
                                          <p:attrName>style.visibility</p:attrName>
                                        </p:attrNameLst>
                                      </p:cBhvr>
                                      <p:to>
                                        <p:strVal val="visible"/>
                                      </p:to>
                                    </p:set>
                                    <p:animEffect transition="in" filter="dissolve">
                                      <p:cBhvr>
                                        <p:cTn id="26" dur="500"/>
                                        <p:tgtEl>
                                          <p:spTgt spid="41677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ChangeArrowheads="1"/>
          </p:cNvSpPr>
          <p:nvPr/>
        </p:nvSpPr>
        <p:spPr bwMode="auto">
          <a:xfrm>
            <a:off x="533400" y="1316038"/>
            <a:ext cx="8001000" cy="4229100"/>
          </a:xfrm>
          <a:prstGeom prst="rect">
            <a:avLst/>
          </a:prstGeom>
          <a:noFill/>
          <a:ln w="9525">
            <a:noFill/>
            <a:miter lim="800000"/>
            <a:headEnd/>
            <a:tailEnd/>
          </a:ln>
          <a:effectLst/>
        </p:spPr>
        <p:txBody>
          <a:bodyPr lIns="114949" tIns="57475" rIns="114949" bIns="57475" anchor="ctr">
            <a:spAutoFit/>
          </a:bodyPr>
          <a:lstStyle/>
          <a:p>
            <a:pPr defTabSz="1149350">
              <a:defRPr/>
            </a:pPr>
            <a:r>
              <a:rPr lang="en-US" sz="3000" b="1" i="1">
                <a:effectLst>
                  <a:outerShdw blurRad="38100" dist="38100" dir="2700000" algn="tl">
                    <a:srgbClr val="000000"/>
                  </a:outerShdw>
                </a:effectLst>
              </a:rPr>
              <a:t>And again, Isaiah says, "The Root of Jesse will spring up, one who will arise to rule over the nations; the Gentiles will hope in him."</a:t>
            </a:r>
          </a:p>
          <a:p>
            <a:pPr defTabSz="1149350">
              <a:defRPr/>
            </a:pPr>
            <a:r>
              <a:rPr lang="en-US" sz="3000" b="1" i="1">
                <a:effectLst>
                  <a:outerShdw blurRad="38100" dist="38100" dir="2700000" algn="tl">
                    <a:srgbClr val="000000"/>
                  </a:outerShdw>
                </a:effectLst>
              </a:rPr>
              <a:t>May the God of hope fill you with all joy and peace as you trust in him, so that you may overflow with hope by the power of the Holy Spirit.</a:t>
            </a:r>
          </a:p>
          <a:p>
            <a:pPr algn="r" defTabSz="1149350">
              <a:defRPr/>
            </a:pPr>
            <a:r>
              <a:rPr lang="en-US" sz="3000" b="1" i="1">
                <a:effectLst>
                  <a:outerShdw blurRad="38100" dist="38100" dir="2700000" algn="tl">
                    <a:srgbClr val="000000"/>
                  </a:outerShdw>
                </a:effectLst>
              </a:rPr>
              <a:t> Rom 15:12-13 NIV</a:t>
            </a:r>
          </a:p>
        </p:txBody>
      </p:sp>
    </p:spTree>
    <p:custDataLst>
      <p:tags r:id="rId1"/>
    </p:custDataLst>
  </p:cSld>
  <p:clrMapOvr>
    <a:masterClrMapping/>
  </p:clrMapOvr>
  <p:transition advTm="15051">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16770">
                                            <p:txEl>
                                              <p:pRg st="0" end="0"/>
                                            </p:txEl>
                                          </p:spTgt>
                                        </p:tgtEl>
                                        <p:attrNameLst>
                                          <p:attrName>style.visibility</p:attrName>
                                        </p:attrNameLst>
                                      </p:cBhvr>
                                      <p:to>
                                        <p:strVal val="visible"/>
                                      </p:to>
                                    </p:set>
                                    <p:animEffect transition="in" filter="dissolve">
                                      <p:cBhvr>
                                        <p:cTn id="7" dur="500"/>
                                        <p:tgtEl>
                                          <p:spTgt spid="4167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16770">
                                            <p:txEl>
                                              <p:pRg st="1" end="1"/>
                                            </p:txEl>
                                          </p:spTgt>
                                        </p:tgtEl>
                                        <p:attrNameLst>
                                          <p:attrName>style.visibility</p:attrName>
                                        </p:attrNameLst>
                                      </p:cBhvr>
                                      <p:to>
                                        <p:strVal val="visible"/>
                                      </p:to>
                                    </p:set>
                                    <p:animEffect transition="in" filter="dissolve">
                                      <p:cBhvr>
                                        <p:cTn id="12" dur="500"/>
                                        <p:tgtEl>
                                          <p:spTgt spid="416770">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416770">
                                            <p:txEl>
                                              <p:pRg st="2" end="2"/>
                                            </p:txEl>
                                          </p:spTgt>
                                        </p:tgtEl>
                                        <p:attrNameLst>
                                          <p:attrName>style.visibility</p:attrName>
                                        </p:attrNameLst>
                                      </p:cBhvr>
                                      <p:to>
                                        <p:strVal val="visible"/>
                                      </p:to>
                                    </p:set>
                                    <p:animEffect transition="in" filter="dissolve">
                                      <p:cBhvr>
                                        <p:cTn id="15" dur="500"/>
                                        <p:tgtEl>
                                          <p:spTgt spid="4167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ChangeArrowheads="1"/>
          </p:cNvSpPr>
          <p:nvPr/>
        </p:nvSpPr>
        <p:spPr bwMode="auto">
          <a:xfrm>
            <a:off x="533400" y="1911350"/>
            <a:ext cx="8001000" cy="3038475"/>
          </a:xfrm>
          <a:prstGeom prst="rect">
            <a:avLst/>
          </a:prstGeom>
          <a:noFill/>
          <a:ln w="9525">
            <a:noFill/>
            <a:miter lim="800000"/>
            <a:headEnd/>
            <a:tailEnd/>
          </a:ln>
        </p:spPr>
        <p:txBody>
          <a:bodyPr lIns="114949" tIns="57475" rIns="114949" bIns="57475" anchor="ctr">
            <a:spAutoFit/>
          </a:bodyPr>
          <a:lstStyle/>
          <a:p>
            <a:pPr algn="ctr" defTabSz="1149350"/>
            <a:r>
              <a:rPr lang="en-US" sz="3200" b="1" i="1" u="sng"/>
              <a:t>What is God’s kind of hope?  </a:t>
            </a:r>
          </a:p>
          <a:p>
            <a:pPr algn="ctr" defTabSz="1149350"/>
            <a:r>
              <a:rPr lang="en-US" sz="3200" b="1" i="1" u="sng"/>
              <a:t>                       </a:t>
            </a:r>
            <a:endParaRPr lang="en-US" sz="3200" b="1" i="1"/>
          </a:p>
          <a:p>
            <a:pPr algn="ctr" defTabSz="1149350"/>
            <a:r>
              <a:rPr lang="en-US" sz="3200" b="1" i="1"/>
              <a:t>7. The God of Hope fills us with Hope through the Power of His </a:t>
            </a:r>
          </a:p>
          <a:p>
            <a:pPr algn="ctr" defTabSz="1149350"/>
            <a:r>
              <a:rPr lang="en-US" sz="3200" b="1" i="1"/>
              <a:t>    Spirit </a:t>
            </a:r>
          </a:p>
          <a:p>
            <a:pPr algn="ctr" defTabSz="1149350"/>
            <a:r>
              <a:rPr lang="en-US" sz="3200" b="1" i="1"/>
              <a:t>	It’s that dependent on Him.</a:t>
            </a:r>
          </a:p>
        </p:txBody>
      </p:sp>
    </p:spTree>
    <p:custDataLst>
      <p:tags r:id="rId1"/>
    </p:custDataLst>
  </p:cSld>
  <p:clrMapOvr>
    <a:masterClrMapping/>
  </p:clrMapOvr>
  <p:transition advTm="15051">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16770">
                                            <p:txEl>
                                              <p:pRg st="0" end="0"/>
                                            </p:txEl>
                                          </p:spTgt>
                                        </p:tgtEl>
                                        <p:attrNameLst>
                                          <p:attrName>style.visibility</p:attrName>
                                        </p:attrNameLst>
                                      </p:cBhvr>
                                      <p:to>
                                        <p:strVal val="visible"/>
                                      </p:to>
                                    </p:set>
                                    <p:animEffect transition="in" filter="dissolve">
                                      <p:cBhvr>
                                        <p:cTn id="7" dur="500"/>
                                        <p:tgtEl>
                                          <p:spTgt spid="4167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16770">
                                            <p:txEl>
                                              <p:pRg st="2" end="2"/>
                                            </p:txEl>
                                          </p:spTgt>
                                        </p:tgtEl>
                                        <p:attrNameLst>
                                          <p:attrName>style.visibility</p:attrName>
                                        </p:attrNameLst>
                                      </p:cBhvr>
                                      <p:to>
                                        <p:strVal val="visible"/>
                                      </p:to>
                                    </p:set>
                                    <p:animEffect transition="in" filter="dissolve">
                                      <p:cBhvr>
                                        <p:cTn id="12" dur="500"/>
                                        <p:tgtEl>
                                          <p:spTgt spid="416770">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416770">
                                            <p:txEl>
                                              <p:pRg st="3" end="3"/>
                                            </p:txEl>
                                          </p:spTgt>
                                        </p:tgtEl>
                                        <p:attrNameLst>
                                          <p:attrName>style.visibility</p:attrName>
                                        </p:attrNameLst>
                                      </p:cBhvr>
                                      <p:to>
                                        <p:strVal val="visible"/>
                                      </p:to>
                                    </p:set>
                                    <p:animEffect transition="in" filter="dissolve">
                                      <p:cBhvr>
                                        <p:cTn id="15" dur="500"/>
                                        <p:tgtEl>
                                          <p:spTgt spid="416770">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16770">
                                            <p:txEl>
                                              <p:pRg st="4" end="4"/>
                                            </p:txEl>
                                          </p:spTgt>
                                        </p:tgtEl>
                                        <p:attrNameLst>
                                          <p:attrName>style.visibility</p:attrName>
                                        </p:attrNameLst>
                                      </p:cBhvr>
                                      <p:to>
                                        <p:strVal val="visible"/>
                                      </p:to>
                                    </p:set>
                                    <p:animEffect transition="in" filter="dissolve">
                                      <p:cBhvr>
                                        <p:cTn id="20" dur="500"/>
                                        <p:tgtEl>
                                          <p:spTgt spid="41677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1" name="Text Box 7"/>
          <p:cNvSpPr txBox="1">
            <a:spLocks noChangeArrowheads="1"/>
          </p:cNvSpPr>
          <p:nvPr/>
        </p:nvSpPr>
        <p:spPr bwMode="auto">
          <a:xfrm>
            <a:off x="381000" y="1006475"/>
            <a:ext cx="8458200" cy="3870325"/>
          </a:xfrm>
          <a:prstGeom prst="rect">
            <a:avLst/>
          </a:prstGeom>
          <a:noFill/>
          <a:ln w="9525">
            <a:noFill/>
            <a:miter lim="800000"/>
            <a:headEnd/>
            <a:tailEnd/>
          </a:ln>
          <a:effectLst/>
        </p:spPr>
        <p:txBody>
          <a:bodyPr>
            <a:spAutoFit/>
          </a:bodyPr>
          <a:lstStyle/>
          <a:p>
            <a:pPr>
              <a:defRPr/>
            </a:pPr>
            <a:r>
              <a:rPr lang="en-US" sz="3200" b="1" i="1">
                <a:effectLst>
                  <a:outerShdw blurRad="38100" dist="38100" dir="2700000" algn="tl">
                    <a:srgbClr val="000000"/>
                  </a:outerShdw>
                </a:effectLst>
              </a:rPr>
              <a:t>This hope is a strong and trustworthy anchor for our souls. It leads us through the curtain into God's inner sanctuary.</a:t>
            </a:r>
          </a:p>
          <a:p>
            <a:pPr>
              <a:defRPr/>
            </a:pPr>
            <a:r>
              <a:rPr lang="en-US" b="1" i="1">
                <a:effectLst>
                  <a:outerShdw blurRad="38100" dist="38100" dir="2700000" algn="tl">
                    <a:srgbClr val="000000"/>
                  </a:outerShdw>
                </a:effectLst>
              </a:rPr>
              <a:t> </a:t>
            </a:r>
          </a:p>
          <a:p>
            <a:pPr>
              <a:defRPr/>
            </a:pPr>
            <a:r>
              <a:rPr lang="en-US" sz="3200" b="1" i="1">
                <a:effectLst>
                  <a:outerShdw blurRad="38100" dist="38100" dir="2700000" algn="tl">
                    <a:srgbClr val="000000"/>
                  </a:outerShdw>
                </a:effectLst>
              </a:rPr>
              <a:t>Jesus has already gone in there for us. He has become our eternal High Priest in the order of Melchizedek.</a:t>
            </a:r>
          </a:p>
          <a:p>
            <a:pPr algn="r">
              <a:defRPr/>
            </a:pPr>
            <a:r>
              <a:rPr lang="en-US" b="1" i="1">
                <a:effectLst>
                  <a:outerShdw blurRad="38100" dist="38100" dir="2700000" algn="tl">
                    <a:srgbClr val="000000"/>
                  </a:outerShdw>
                </a:effectLst>
              </a:rPr>
              <a:t> (Heb 6:19-20 NLT)</a:t>
            </a:r>
          </a:p>
        </p:txBody>
      </p:sp>
    </p:spTree>
    <p:custDataLst>
      <p:tags r:id="rId1"/>
    </p:custDataLst>
  </p:cSld>
  <p:clrMapOvr>
    <a:masterClrMapping/>
  </p:clrMapOvr>
  <p:transition advTm="15051">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7831">
                                            <p:txEl>
                                              <p:pRg st="0" end="0"/>
                                            </p:txEl>
                                          </p:spTgt>
                                        </p:tgtEl>
                                        <p:attrNameLst>
                                          <p:attrName>style.visibility</p:attrName>
                                        </p:attrNameLst>
                                      </p:cBhvr>
                                      <p:to>
                                        <p:strVal val="visible"/>
                                      </p:to>
                                    </p:set>
                                    <p:animEffect transition="in" filter="dissolve">
                                      <p:cBhvr>
                                        <p:cTn id="7" dur="500"/>
                                        <p:tgtEl>
                                          <p:spTgt spid="778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7831">
                                            <p:txEl>
                                              <p:pRg st="2" end="2"/>
                                            </p:txEl>
                                          </p:spTgt>
                                        </p:tgtEl>
                                        <p:attrNameLst>
                                          <p:attrName>style.visibility</p:attrName>
                                        </p:attrNameLst>
                                      </p:cBhvr>
                                      <p:to>
                                        <p:strVal val="visible"/>
                                      </p:to>
                                    </p:set>
                                    <p:animEffect transition="in" filter="dissolve">
                                      <p:cBhvr>
                                        <p:cTn id="12" dur="500"/>
                                        <p:tgtEl>
                                          <p:spTgt spid="77831">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77831">
                                            <p:txEl>
                                              <p:pRg st="3" end="3"/>
                                            </p:txEl>
                                          </p:spTgt>
                                        </p:tgtEl>
                                        <p:attrNameLst>
                                          <p:attrName>style.visibility</p:attrName>
                                        </p:attrNameLst>
                                      </p:cBhvr>
                                      <p:to>
                                        <p:strVal val="visible"/>
                                      </p:to>
                                    </p:set>
                                    <p:animEffect transition="in" filter="dissolve">
                                      <p:cBhvr>
                                        <p:cTn id="15" dur="500"/>
                                        <p:tgtEl>
                                          <p:spTgt spid="778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1" name="Text Box 7"/>
          <p:cNvSpPr txBox="1">
            <a:spLocks noChangeArrowheads="1"/>
          </p:cNvSpPr>
          <p:nvPr/>
        </p:nvSpPr>
        <p:spPr bwMode="auto">
          <a:xfrm>
            <a:off x="304800" y="1524000"/>
            <a:ext cx="8458200" cy="2528888"/>
          </a:xfrm>
          <a:prstGeom prst="rect">
            <a:avLst/>
          </a:prstGeom>
          <a:noFill/>
          <a:ln w="9525">
            <a:noFill/>
            <a:miter lim="800000"/>
            <a:headEnd/>
            <a:tailEnd/>
          </a:ln>
          <a:effectLst/>
        </p:spPr>
        <p:txBody>
          <a:bodyPr>
            <a:spAutoFit/>
          </a:bodyPr>
          <a:lstStyle/>
          <a:p>
            <a:pPr>
              <a:defRPr/>
            </a:pPr>
            <a:r>
              <a:rPr lang="en-US" sz="3200" b="1" i="1">
                <a:effectLst>
                  <a:outerShdw blurRad="38100" dist="38100" dir="2700000" algn="tl">
                    <a:srgbClr val="000000"/>
                  </a:outerShdw>
                </a:effectLst>
              </a:rPr>
              <a:t>“Always be prepared to give an answer to everyone who asks you – or demands of you – a reason for the hope you have.”</a:t>
            </a:r>
          </a:p>
          <a:p>
            <a:pPr>
              <a:defRPr/>
            </a:pPr>
            <a:endParaRPr lang="en-US" sz="3200" b="1" i="1">
              <a:effectLst>
                <a:outerShdw blurRad="38100" dist="38100" dir="2700000" algn="tl">
                  <a:srgbClr val="000000"/>
                </a:outerShdw>
              </a:effectLst>
            </a:endParaRPr>
          </a:p>
          <a:p>
            <a:pPr algn="r">
              <a:defRPr/>
            </a:pPr>
            <a:r>
              <a:rPr lang="en-US" sz="3200" b="1" i="1">
                <a:effectLst>
                  <a:outerShdw blurRad="38100" dist="38100" dir="2700000" algn="tl">
                    <a:srgbClr val="000000"/>
                  </a:outerShdw>
                </a:effectLst>
              </a:rPr>
              <a:t>					1 Peter 3:15</a:t>
            </a:r>
          </a:p>
        </p:txBody>
      </p:sp>
    </p:spTree>
    <p:custDataLst>
      <p:tags r:id="rId1"/>
    </p:custDataLst>
  </p:cSld>
  <p:clrMapOvr>
    <a:masterClrMapping/>
  </p:clrMapOvr>
  <p:transition advTm="15051">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7831">
                                            <p:txEl>
                                              <p:pRg st="0" end="0"/>
                                            </p:txEl>
                                          </p:spTgt>
                                        </p:tgtEl>
                                        <p:attrNameLst>
                                          <p:attrName>style.visibility</p:attrName>
                                        </p:attrNameLst>
                                      </p:cBhvr>
                                      <p:to>
                                        <p:strVal val="visible"/>
                                      </p:to>
                                    </p:set>
                                    <p:animEffect transition="in" filter="dissolve">
                                      <p:cBhvr>
                                        <p:cTn id="7" dur="500"/>
                                        <p:tgtEl>
                                          <p:spTgt spid="77831">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7831">
                                            <p:txEl>
                                              <p:pRg st="2" end="2"/>
                                            </p:txEl>
                                          </p:spTgt>
                                        </p:tgtEl>
                                        <p:attrNameLst>
                                          <p:attrName>style.visibility</p:attrName>
                                        </p:attrNameLst>
                                      </p:cBhvr>
                                      <p:to>
                                        <p:strVal val="visible"/>
                                      </p:to>
                                    </p:set>
                                    <p:animEffect transition="in" filter="dissolve">
                                      <p:cBhvr>
                                        <p:cTn id="10" dur="500"/>
                                        <p:tgtEl>
                                          <p:spTgt spid="778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1" name="Text Box 7"/>
          <p:cNvSpPr txBox="1">
            <a:spLocks noChangeArrowheads="1"/>
          </p:cNvSpPr>
          <p:nvPr/>
        </p:nvSpPr>
        <p:spPr bwMode="auto">
          <a:xfrm>
            <a:off x="4343400" y="671513"/>
            <a:ext cx="4724400" cy="5121275"/>
          </a:xfrm>
          <a:prstGeom prst="rect">
            <a:avLst/>
          </a:prstGeom>
          <a:noFill/>
          <a:ln w="9525">
            <a:noFill/>
            <a:miter lim="800000"/>
            <a:headEnd/>
            <a:tailEnd/>
          </a:ln>
          <a:effectLst/>
        </p:spPr>
        <p:txBody>
          <a:bodyPr>
            <a:spAutoFit/>
          </a:bodyPr>
          <a:lstStyle/>
          <a:p>
            <a:pPr>
              <a:defRPr/>
            </a:pPr>
            <a:r>
              <a:rPr lang="en-US" sz="3000" b="1" i="1">
                <a:effectLst>
                  <a:outerShdw blurRad="38100" dist="38100" dir="2700000" algn="tl">
                    <a:srgbClr val="000000"/>
                  </a:outerShdw>
                </a:effectLst>
              </a:rPr>
              <a:t>Hope: Waiting in the Present while looking to the Future with Positive Expectation.</a:t>
            </a:r>
          </a:p>
          <a:p>
            <a:pPr>
              <a:defRPr/>
            </a:pPr>
            <a:endParaRPr lang="en-US" sz="3000" b="1" i="1">
              <a:effectLst>
                <a:outerShdw blurRad="38100" dist="38100" dir="2700000" algn="tl">
                  <a:srgbClr val="000000"/>
                </a:outerShdw>
              </a:effectLst>
            </a:endParaRPr>
          </a:p>
          <a:p>
            <a:pPr>
              <a:defRPr/>
            </a:pPr>
            <a:r>
              <a:rPr lang="en-US" sz="3000" b="1" i="1">
                <a:effectLst>
                  <a:outerShdw blurRad="38100" dist="38100" dir="2700000" algn="tl">
                    <a:srgbClr val="000000"/>
                  </a:outerShdw>
                </a:effectLst>
              </a:rPr>
              <a:t>Faith is the Foundation</a:t>
            </a:r>
          </a:p>
          <a:p>
            <a:pPr>
              <a:defRPr/>
            </a:pPr>
            <a:endParaRPr lang="en-US" sz="3000" b="1" i="1">
              <a:effectLst>
                <a:outerShdw blurRad="38100" dist="38100" dir="2700000" algn="tl">
                  <a:srgbClr val="000000"/>
                </a:outerShdw>
              </a:effectLst>
            </a:endParaRPr>
          </a:p>
          <a:p>
            <a:pPr>
              <a:defRPr/>
            </a:pPr>
            <a:r>
              <a:rPr lang="en-US" sz="3000" b="1" i="1">
                <a:effectLst>
                  <a:outerShdw blurRad="38100" dist="38100" dir="2700000" algn="tl">
                    <a:srgbClr val="000000"/>
                  </a:outerShdw>
                </a:effectLst>
              </a:rPr>
              <a:t>That Stands on God’s</a:t>
            </a:r>
          </a:p>
          <a:p>
            <a:pPr>
              <a:defRPr/>
            </a:pPr>
            <a:r>
              <a:rPr lang="en-US" sz="3000" b="1" i="1">
                <a:effectLst>
                  <a:outerShdw blurRad="38100" dist="38100" dir="2700000" algn="tl">
                    <a:srgbClr val="000000"/>
                  </a:outerShdw>
                </a:effectLst>
              </a:rPr>
              <a:t>Promises which are Based on His Faithfulness.</a:t>
            </a:r>
          </a:p>
        </p:txBody>
      </p:sp>
      <p:pic>
        <p:nvPicPr>
          <p:cNvPr id="123907" name="Picture 3"/>
          <p:cNvPicPr>
            <a:picLocks noChangeAspect="1" noChangeArrowheads="1"/>
          </p:cNvPicPr>
          <p:nvPr/>
        </p:nvPicPr>
        <p:blipFill>
          <a:blip r:embed="rId3"/>
          <a:srcRect/>
          <a:stretch>
            <a:fillRect/>
          </a:stretch>
        </p:blipFill>
        <p:spPr bwMode="auto">
          <a:xfrm>
            <a:off x="76200" y="685800"/>
            <a:ext cx="4191000" cy="2009775"/>
          </a:xfrm>
          <a:prstGeom prst="rect">
            <a:avLst/>
          </a:prstGeom>
          <a:noFill/>
          <a:ln w="9525">
            <a:noFill/>
            <a:miter lim="800000"/>
            <a:headEnd/>
            <a:tailEnd/>
          </a:ln>
        </p:spPr>
      </p:pic>
      <p:pic>
        <p:nvPicPr>
          <p:cNvPr id="123908" name="Picture 4"/>
          <p:cNvPicPr>
            <a:picLocks noChangeAspect="1" noChangeArrowheads="1"/>
          </p:cNvPicPr>
          <p:nvPr/>
        </p:nvPicPr>
        <p:blipFill>
          <a:blip r:embed="rId4"/>
          <a:srcRect b="-8739"/>
          <a:stretch>
            <a:fillRect/>
          </a:stretch>
        </p:blipFill>
        <p:spPr bwMode="auto">
          <a:xfrm>
            <a:off x="76200" y="2667000"/>
            <a:ext cx="4191000" cy="1066800"/>
          </a:xfrm>
          <a:prstGeom prst="rect">
            <a:avLst/>
          </a:prstGeom>
          <a:noFill/>
          <a:ln w="9525">
            <a:noFill/>
            <a:miter lim="800000"/>
            <a:headEnd/>
            <a:tailEnd/>
          </a:ln>
        </p:spPr>
      </p:pic>
      <p:pic>
        <p:nvPicPr>
          <p:cNvPr id="123909" name="Picture 5"/>
          <p:cNvPicPr>
            <a:picLocks noChangeAspect="1" noChangeArrowheads="1"/>
          </p:cNvPicPr>
          <p:nvPr/>
        </p:nvPicPr>
        <p:blipFill>
          <a:blip r:embed="rId5"/>
          <a:srcRect/>
          <a:stretch>
            <a:fillRect/>
          </a:stretch>
        </p:blipFill>
        <p:spPr bwMode="auto">
          <a:xfrm>
            <a:off x="76200" y="3581400"/>
            <a:ext cx="4191000" cy="2759075"/>
          </a:xfrm>
          <a:prstGeom prst="rect">
            <a:avLst/>
          </a:prstGeom>
          <a:noFill/>
          <a:ln w="9525">
            <a:noFill/>
            <a:miter lim="800000"/>
            <a:headEnd/>
            <a:tailEnd/>
          </a:ln>
        </p:spPr>
      </p:pic>
    </p:spTree>
    <p:custDataLst>
      <p:tags r:id="rId1"/>
    </p:custDataLst>
  </p:cSld>
  <p:clrMapOvr>
    <a:masterClrMapping/>
  </p:clrMapOvr>
  <p:transition advTm="15051">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23907"/>
                                        </p:tgtEl>
                                        <p:attrNameLst>
                                          <p:attrName>style.visibility</p:attrName>
                                        </p:attrNameLst>
                                      </p:cBhvr>
                                      <p:to>
                                        <p:strVal val="visible"/>
                                      </p:to>
                                    </p:set>
                                    <p:animEffect transition="in" filter="dissolve">
                                      <p:cBhvr>
                                        <p:cTn id="7" dur="500"/>
                                        <p:tgtEl>
                                          <p:spTgt spid="123907"/>
                                        </p:tgtEl>
                                      </p:cBhvr>
                                    </p:animEffect>
                                  </p:childTnLst>
                                </p:cTn>
                              </p:par>
                              <p:par>
                                <p:cTn id="8" presetID="9" presetClass="entr" presetSubtype="0" fill="hold" nodeType="withEffect">
                                  <p:stCondLst>
                                    <p:cond delay="0"/>
                                  </p:stCondLst>
                                  <p:childTnLst>
                                    <p:set>
                                      <p:cBhvr>
                                        <p:cTn id="9" dur="1" fill="hold">
                                          <p:stCondLst>
                                            <p:cond delay="0"/>
                                          </p:stCondLst>
                                        </p:cTn>
                                        <p:tgtEl>
                                          <p:spTgt spid="77831">
                                            <p:txEl>
                                              <p:pRg st="0" end="0"/>
                                            </p:txEl>
                                          </p:spTgt>
                                        </p:tgtEl>
                                        <p:attrNameLst>
                                          <p:attrName>style.visibility</p:attrName>
                                        </p:attrNameLst>
                                      </p:cBhvr>
                                      <p:to>
                                        <p:strVal val="visible"/>
                                      </p:to>
                                    </p:set>
                                    <p:animEffect transition="in" filter="dissolve">
                                      <p:cBhvr>
                                        <p:cTn id="10" dur="500"/>
                                        <p:tgtEl>
                                          <p:spTgt spid="7783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7831">
                                            <p:txEl>
                                              <p:pRg st="2" end="2"/>
                                            </p:txEl>
                                          </p:spTgt>
                                        </p:tgtEl>
                                        <p:attrNameLst>
                                          <p:attrName>style.visibility</p:attrName>
                                        </p:attrNameLst>
                                      </p:cBhvr>
                                      <p:to>
                                        <p:strVal val="visible"/>
                                      </p:to>
                                    </p:set>
                                    <p:animEffect transition="in" filter="dissolve">
                                      <p:cBhvr>
                                        <p:cTn id="15" dur="500"/>
                                        <p:tgtEl>
                                          <p:spTgt spid="77831">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23908"/>
                                        </p:tgtEl>
                                        <p:attrNameLst>
                                          <p:attrName>style.visibility</p:attrName>
                                        </p:attrNameLst>
                                      </p:cBhvr>
                                      <p:to>
                                        <p:strVal val="visible"/>
                                      </p:to>
                                    </p:set>
                                    <p:animEffect transition="in" filter="dissolve">
                                      <p:cBhvr>
                                        <p:cTn id="18" dur="500"/>
                                        <p:tgtEl>
                                          <p:spTgt spid="12390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23909"/>
                                        </p:tgtEl>
                                        <p:attrNameLst>
                                          <p:attrName>style.visibility</p:attrName>
                                        </p:attrNameLst>
                                      </p:cBhvr>
                                      <p:to>
                                        <p:strVal val="visible"/>
                                      </p:to>
                                    </p:set>
                                    <p:animEffect transition="in" filter="dissolve">
                                      <p:cBhvr>
                                        <p:cTn id="23" dur="500"/>
                                        <p:tgtEl>
                                          <p:spTgt spid="123909"/>
                                        </p:tgtEl>
                                      </p:cBhvr>
                                    </p:animEffect>
                                  </p:childTnLst>
                                </p:cTn>
                              </p:par>
                              <p:par>
                                <p:cTn id="24" presetID="9" presetClass="entr" presetSubtype="0" fill="hold" nodeType="withEffect">
                                  <p:stCondLst>
                                    <p:cond delay="0"/>
                                  </p:stCondLst>
                                  <p:childTnLst>
                                    <p:set>
                                      <p:cBhvr>
                                        <p:cTn id="25" dur="1" fill="hold">
                                          <p:stCondLst>
                                            <p:cond delay="0"/>
                                          </p:stCondLst>
                                        </p:cTn>
                                        <p:tgtEl>
                                          <p:spTgt spid="77831">
                                            <p:txEl>
                                              <p:pRg st="4" end="4"/>
                                            </p:txEl>
                                          </p:spTgt>
                                        </p:tgtEl>
                                        <p:attrNameLst>
                                          <p:attrName>style.visibility</p:attrName>
                                        </p:attrNameLst>
                                      </p:cBhvr>
                                      <p:to>
                                        <p:strVal val="visible"/>
                                      </p:to>
                                    </p:set>
                                    <p:animEffect transition="in" filter="dissolve">
                                      <p:cBhvr>
                                        <p:cTn id="26" dur="500"/>
                                        <p:tgtEl>
                                          <p:spTgt spid="77831">
                                            <p:txEl>
                                              <p:pRg st="4" end="4"/>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77831">
                                            <p:txEl>
                                              <p:pRg st="5" end="5"/>
                                            </p:txEl>
                                          </p:spTgt>
                                        </p:tgtEl>
                                        <p:attrNameLst>
                                          <p:attrName>style.visibility</p:attrName>
                                        </p:attrNameLst>
                                      </p:cBhvr>
                                      <p:to>
                                        <p:strVal val="visible"/>
                                      </p:to>
                                    </p:set>
                                    <p:animEffect transition="in" filter="dissolve">
                                      <p:cBhvr>
                                        <p:cTn id="29" dur="500"/>
                                        <p:tgtEl>
                                          <p:spTgt spid="778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ChangeArrowheads="1"/>
          </p:cNvSpPr>
          <p:nvPr/>
        </p:nvSpPr>
        <p:spPr bwMode="auto">
          <a:xfrm>
            <a:off x="533400" y="171450"/>
            <a:ext cx="8001000" cy="6519863"/>
          </a:xfrm>
          <a:prstGeom prst="rect">
            <a:avLst/>
          </a:prstGeom>
          <a:noFill/>
          <a:ln w="9525">
            <a:noFill/>
            <a:miter lim="800000"/>
            <a:headEnd/>
            <a:tailEnd/>
          </a:ln>
        </p:spPr>
        <p:txBody>
          <a:bodyPr lIns="114949" tIns="57475" rIns="114949" bIns="57475" anchor="ctr">
            <a:spAutoFit/>
          </a:bodyPr>
          <a:lstStyle/>
          <a:p>
            <a:pPr algn="ctr" defTabSz="1149350"/>
            <a:r>
              <a:rPr lang="en-US" b="1"/>
              <a:t>There Are Things That Are Impossible for God – </a:t>
            </a:r>
            <a:r>
              <a:rPr lang="en-US" b="1" i="1"/>
              <a:t>fortunately!</a:t>
            </a:r>
          </a:p>
          <a:p>
            <a:pPr algn="ctr" defTabSz="1149350"/>
            <a:r>
              <a:rPr lang="en-US" b="1" i="1"/>
              <a:t>Impossible for God to learn</a:t>
            </a:r>
            <a:r>
              <a:rPr lang="en-US"/>
              <a:t> – For someone or something would have to have taught Him. Romans 11:33-36; Isaiah 40:13-14</a:t>
            </a:r>
            <a:endParaRPr lang="en-US" b="1" i="1"/>
          </a:p>
          <a:p>
            <a:pPr algn="ctr" defTabSz="1149350"/>
            <a:r>
              <a:rPr lang="en-US" b="1" i="1"/>
              <a:t>Impossible for God to be tempted</a:t>
            </a:r>
            <a:r>
              <a:rPr lang="en-US" i="1"/>
              <a:t> by evil and He doesn’t tempt others with it either.</a:t>
            </a:r>
            <a:r>
              <a:rPr lang="en-US"/>
              <a:t>  </a:t>
            </a:r>
          </a:p>
          <a:p>
            <a:pPr algn="ctr" defTabSz="1149350"/>
            <a:r>
              <a:rPr lang="en-US"/>
              <a:t>James 1:13-17</a:t>
            </a:r>
            <a:endParaRPr lang="en-US" b="1" i="1"/>
          </a:p>
          <a:p>
            <a:pPr algn="ctr" defTabSz="1149350"/>
            <a:r>
              <a:rPr lang="en-US" b="1" i="1"/>
              <a:t>Impossible for God to change</a:t>
            </a:r>
            <a:r>
              <a:rPr lang="en-US" i="1"/>
              <a:t>.</a:t>
            </a:r>
            <a:r>
              <a:rPr lang="en-US"/>
              <a:t> Immutability of God. If He is perfect, to change is to become less than. If He can improve, then not perfect. </a:t>
            </a:r>
            <a:endParaRPr lang="en-US" b="1" i="1"/>
          </a:p>
          <a:p>
            <a:pPr algn="ctr" defTabSz="1149350"/>
            <a:r>
              <a:rPr lang="en-US" b="1" i="1"/>
              <a:t>Impossible for God to lie or deceive</a:t>
            </a:r>
            <a:r>
              <a:rPr lang="en-US" i="1"/>
              <a:t>.</a:t>
            </a:r>
            <a:r>
              <a:rPr lang="en-US"/>
              <a:t>  *Hebrews 6:17-20;</a:t>
            </a:r>
            <a:endParaRPr lang="en-US" b="1"/>
          </a:p>
          <a:p>
            <a:pPr algn="ctr" defTabSz="1149350"/>
            <a:r>
              <a:rPr lang="en-US" b="1"/>
              <a:t>He is faithful, constant, all-good and all-wise! This gives us……</a:t>
            </a:r>
            <a:r>
              <a:rPr lang="en-US"/>
              <a:t> </a:t>
            </a:r>
          </a:p>
        </p:txBody>
      </p:sp>
    </p:spTree>
    <p:custDataLst>
      <p:tags r:id="rId1"/>
    </p:custDataLst>
  </p:cSld>
  <p:clrMapOvr>
    <a:masterClrMapping/>
  </p:clrMapOvr>
  <p:transition advTm="15051">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16770">
                                            <p:txEl>
                                              <p:pRg st="0" end="0"/>
                                            </p:txEl>
                                          </p:spTgt>
                                        </p:tgtEl>
                                        <p:attrNameLst>
                                          <p:attrName>style.visibility</p:attrName>
                                        </p:attrNameLst>
                                      </p:cBhvr>
                                      <p:to>
                                        <p:strVal val="visible"/>
                                      </p:to>
                                    </p:set>
                                    <p:animEffect transition="in" filter="dissolve">
                                      <p:cBhvr>
                                        <p:cTn id="7" dur="500"/>
                                        <p:tgtEl>
                                          <p:spTgt spid="4167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16770">
                                            <p:txEl>
                                              <p:pRg st="1" end="1"/>
                                            </p:txEl>
                                          </p:spTgt>
                                        </p:tgtEl>
                                        <p:attrNameLst>
                                          <p:attrName>style.visibility</p:attrName>
                                        </p:attrNameLst>
                                      </p:cBhvr>
                                      <p:to>
                                        <p:strVal val="visible"/>
                                      </p:to>
                                    </p:set>
                                    <p:animEffect transition="in" filter="dissolve">
                                      <p:cBhvr>
                                        <p:cTn id="12" dur="500"/>
                                        <p:tgtEl>
                                          <p:spTgt spid="4167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16770">
                                            <p:txEl>
                                              <p:pRg st="2" end="2"/>
                                            </p:txEl>
                                          </p:spTgt>
                                        </p:tgtEl>
                                        <p:attrNameLst>
                                          <p:attrName>style.visibility</p:attrName>
                                        </p:attrNameLst>
                                      </p:cBhvr>
                                      <p:to>
                                        <p:strVal val="visible"/>
                                      </p:to>
                                    </p:set>
                                    <p:animEffect transition="in" filter="dissolve">
                                      <p:cBhvr>
                                        <p:cTn id="17" dur="500"/>
                                        <p:tgtEl>
                                          <p:spTgt spid="416770">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416770">
                                            <p:txEl>
                                              <p:pRg st="3" end="3"/>
                                            </p:txEl>
                                          </p:spTgt>
                                        </p:tgtEl>
                                        <p:attrNameLst>
                                          <p:attrName>style.visibility</p:attrName>
                                        </p:attrNameLst>
                                      </p:cBhvr>
                                      <p:to>
                                        <p:strVal val="visible"/>
                                      </p:to>
                                    </p:set>
                                    <p:animEffect transition="in" filter="dissolve">
                                      <p:cBhvr>
                                        <p:cTn id="20" dur="500"/>
                                        <p:tgtEl>
                                          <p:spTgt spid="41677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416770">
                                            <p:txEl>
                                              <p:pRg st="4" end="4"/>
                                            </p:txEl>
                                          </p:spTgt>
                                        </p:tgtEl>
                                        <p:attrNameLst>
                                          <p:attrName>style.visibility</p:attrName>
                                        </p:attrNameLst>
                                      </p:cBhvr>
                                      <p:to>
                                        <p:strVal val="visible"/>
                                      </p:to>
                                    </p:set>
                                    <p:animEffect transition="in" filter="dissolve">
                                      <p:cBhvr>
                                        <p:cTn id="25" dur="500"/>
                                        <p:tgtEl>
                                          <p:spTgt spid="416770">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416770">
                                            <p:txEl>
                                              <p:pRg st="5" end="5"/>
                                            </p:txEl>
                                          </p:spTgt>
                                        </p:tgtEl>
                                        <p:attrNameLst>
                                          <p:attrName>style.visibility</p:attrName>
                                        </p:attrNameLst>
                                      </p:cBhvr>
                                      <p:to>
                                        <p:strVal val="visible"/>
                                      </p:to>
                                    </p:set>
                                    <p:animEffect transition="in" filter="dissolve">
                                      <p:cBhvr>
                                        <p:cTn id="30" dur="500"/>
                                        <p:tgtEl>
                                          <p:spTgt spid="416770">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416770">
                                            <p:txEl>
                                              <p:pRg st="6" end="6"/>
                                            </p:txEl>
                                          </p:spTgt>
                                        </p:tgtEl>
                                        <p:attrNameLst>
                                          <p:attrName>style.visibility</p:attrName>
                                        </p:attrNameLst>
                                      </p:cBhvr>
                                      <p:to>
                                        <p:strVal val="visible"/>
                                      </p:to>
                                    </p:set>
                                    <p:animEffect transition="in" filter="dissolve">
                                      <p:cBhvr>
                                        <p:cTn id="35" dur="500"/>
                                        <p:tgtEl>
                                          <p:spTgt spid="41677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ChangeArrowheads="1"/>
          </p:cNvSpPr>
          <p:nvPr/>
        </p:nvSpPr>
        <p:spPr bwMode="auto">
          <a:xfrm>
            <a:off x="1066800" y="2173288"/>
            <a:ext cx="6858000" cy="2551112"/>
          </a:xfrm>
          <a:prstGeom prst="rect">
            <a:avLst/>
          </a:prstGeom>
          <a:noFill/>
          <a:ln w="9525">
            <a:noFill/>
            <a:miter lim="800000"/>
            <a:headEnd/>
            <a:tailEnd/>
          </a:ln>
        </p:spPr>
        <p:txBody>
          <a:bodyPr lIns="114949" tIns="57475" rIns="114949" bIns="57475" anchor="ctr">
            <a:spAutoFit/>
          </a:bodyPr>
          <a:lstStyle/>
          <a:p>
            <a:pPr defTabSz="1149350"/>
            <a:r>
              <a:rPr lang="en-US" sz="3200" b="1" i="1"/>
              <a:t>So, what’s our hope?  Is it a wish? A desire? A dream? Is it ever disappointed? Or is it an anchor? </a:t>
            </a:r>
          </a:p>
          <a:p>
            <a:pPr defTabSz="1149350"/>
            <a:endParaRPr lang="en-US" sz="3200" b="1" i="1"/>
          </a:p>
          <a:p>
            <a:pPr defTabSz="1149350"/>
            <a:r>
              <a:rPr lang="en-US" sz="3200" b="1" i="1"/>
              <a:t>Or, do we follow it with a “but”?</a:t>
            </a:r>
          </a:p>
        </p:txBody>
      </p:sp>
    </p:spTree>
    <p:custDataLst>
      <p:tags r:id="rId1"/>
    </p:custDataLst>
  </p:cSld>
  <p:clrMapOvr>
    <a:masterClrMapping/>
  </p:clrMapOvr>
  <p:transition advTm="15051">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16770">
                                            <p:txEl>
                                              <p:pRg st="0" end="0"/>
                                            </p:txEl>
                                          </p:spTgt>
                                        </p:tgtEl>
                                        <p:attrNameLst>
                                          <p:attrName>style.visibility</p:attrName>
                                        </p:attrNameLst>
                                      </p:cBhvr>
                                      <p:to>
                                        <p:strVal val="visible"/>
                                      </p:to>
                                    </p:set>
                                    <p:animEffect transition="in" filter="dissolve">
                                      <p:cBhvr>
                                        <p:cTn id="7" dur="500"/>
                                        <p:tgtEl>
                                          <p:spTgt spid="4167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16770">
                                            <p:txEl>
                                              <p:pRg st="2" end="2"/>
                                            </p:txEl>
                                          </p:spTgt>
                                        </p:tgtEl>
                                        <p:attrNameLst>
                                          <p:attrName>style.visibility</p:attrName>
                                        </p:attrNameLst>
                                      </p:cBhvr>
                                      <p:to>
                                        <p:strVal val="visible"/>
                                      </p:to>
                                    </p:set>
                                    <p:animEffect transition="in" filter="dissolve">
                                      <p:cBhvr>
                                        <p:cTn id="12" dur="500"/>
                                        <p:tgtEl>
                                          <p:spTgt spid="4167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ChangeArrowheads="1"/>
          </p:cNvSpPr>
          <p:nvPr/>
        </p:nvSpPr>
        <p:spPr bwMode="auto">
          <a:xfrm>
            <a:off x="533400" y="403225"/>
            <a:ext cx="8001000" cy="6057900"/>
          </a:xfrm>
          <a:prstGeom prst="rect">
            <a:avLst/>
          </a:prstGeom>
          <a:noFill/>
          <a:ln w="9525">
            <a:noFill/>
            <a:miter lim="800000"/>
            <a:headEnd/>
            <a:tailEnd/>
          </a:ln>
        </p:spPr>
        <p:txBody>
          <a:bodyPr lIns="114949" tIns="57475" rIns="114949" bIns="57475" anchor="ctr">
            <a:spAutoFit/>
          </a:bodyPr>
          <a:lstStyle/>
          <a:p>
            <a:pPr algn="ctr" defTabSz="1149350"/>
            <a:r>
              <a:rPr lang="en-US" sz="3000" b="1" i="1"/>
              <a:t>Biblical Hope: “The confident expectation that good will come” Anticipation. The eager expectation and anticipation that enables us to patiently wait. </a:t>
            </a:r>
          </a:p>
          <a:p>
            <a:pPr algn="ctr" defTabSz="1149350"/>
            <a:endParaRPr lang="en-US" sz="3000" b="1" i="1"/>
          </a:p>
          <a:p>
            <a:pPr algn="ctr" defTabSz="1149350"/>
            <a:r>
              <a:rPr lang="en-US" sz="3000" b="1" i="1"/>
              <a:t>I am ready to vindicate, I am ready to deliver, I will establish justice among the nations. The coastlands </a:t>
            </a:r>
            <a:r>
              <a:rPr lang="en-US" sz="3000" b="1" i="1" u="sng"/>
              <a:t>wait patiently for me (qawah – look with expectation)</a:t>
            </a:r>
            <a:r>
              <a:rPr lang="en-US" sz="3000" b="1" i="1"/>
              <a:t>; </a:t>
            </a:r>
          </a:p>
          <a:p>
            <a:pPr algn="ctr" defTabSz="1149350"/>
            <a:r>
              <a:rPr lang="en-US" sz="3000" b="1" i="1"/>
              <a:t>they </a:t>
            </a:r>
            <a:r>
              <a:rPr lang="en-US" sz="3000" b="1" i="1" u="sng"/>
              <a:t>wait in anticipation (yachal 3176 to wait with patient endurance)</a:t>
            </a:r>
            <a:r>
              <a:rPr lang="en-US" sz="3000" b="1" i="1"/>
              <a:t> for the revelation of my power. </a:t>
            </a:r>
          </a:p>
          <a:p>
            <a:pPr algn="r" defTabSz="1149350"/>
            <a:r>
              <a:rPr lang="en-US" sz="3000" b="1" i="1"/>
              <a:t>Isaiah 51:5 </a:t>
            </a:r>
          </a:p>
        </p:txBody>
      </p:sp>
    </p:spTree>
    <p:custDataLst>
      <p:tags r:id="rId1"/>
    </p:custDataLst>
  </p:cSld>
  <p:clrMapOvr>
    <a:masterClrMapping/>
  </p:clrMapOvr>
  <p:transition advTm="15051">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16770">
                                            <p:txEl>
                                              <p:pRg st="0" end="0"/>
                                            </p:txEl>
                                          </p:spTgt>
                                        </p:tgtEl>
                                        <p:attrNameLst>
                                          <p:attrName>style.visibility</p:attrName>
                                        </p:attrNameLst>
                                      </p:cBhvr>
                                      <p:to>
                                        <p:strVal val="visible"/>
                                      </p:to>
                                    </p:set>
                                    <p:animEffect transition="in" filter="dissolve">
                                      <p:cBhvr>
                                        <p:cTn id="7" dur="500"/>
                                        <p:tgtEl>
                                          <p:spTgt spid="4167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16770">
                                            <p:txEl>
                                              <p:pRg st="2" end="2"/>
                                            </p:txEl>
                                          </p:spTgt>
                                        </p:tgtEl>
                                        <p:attrNameLst>
                                          <p:attrName>style.visibility</p:attrName>
                                        </p:attrNameLst>
                                      </p:cBhvr>
                                      <p:to>
                                        <p:strVal val="visible"/>
                                      </p:to>
                                    </p:set>
                                    <p:animEffect transition="in" filter="dissolve">
                                      <p:cBhvr>
                                        <p:cTn id="12" dur="500"/>
                                        <p:tgtEl>
                                          <p:spTgt spid="41677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16770">
                                            <p:txEl>
                                              <p:pRg st="3" end="3"/>
                                            </p:txEl>
                                          </p:spTgt>
                                        </p:tgtEl>
                                        <p:attrNameLst>
                                          <p:attrName>style.visibility</p:attrName>
                                        </p:attrNameLst>
                                      </p:cBhvr>
                                      <p:to>
                                        <p:strVal val="visible"/>
                                      </p:to>
                                    </p:set>
                                    <p:animEffect transition="in" filter="dissolve">
                                      <p:cBhvr>
                                        <p:cTn id="17" dur="500"/>
                                        <p:tgtEl>
                                          <p:spTgt spid="416770">
                                            <p:txEl>
                                              <p:pRg st="3" end="3"/>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416770">
                                            <p:txEl>
                                              <p:pRg st="4" end="4"/>
                                            </p:txEl>
                                          </p:spTgt>
                                        </p:tgtEl>
                                        <p:attrNameLst>
                                          <p:attrName>style.visibility</p:attrName>
                                        </p:attrNameLst>
                                      </p:cBhvr>
                                      <p:to>
                                        <p:strVal val="visible"/>
                                      </p:to>
                                    </p:set>
                                    <p:animEffect transition="in" filter="dissolve">
                                      <p:cBhvr>
                                        <p:cTn id="20" dur="500"/>
                                        <p:tgtEl>
                                          <p:spTgt spid="41677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ChangeArrowheads="1"/>
          </p:cNvSpPr>
          <p:nvPr/>
        </p:nvSpPr>
        <p:spPr bwMode="auto">
          <a:xfrm>
            <a:off x="533400" y="1182688"/>
            <a:ext cx="8001000" cy="4500562"/>
          </a:xfrm>
          <a:prstGeom prst="rect">
            <a:avLst/>
          </a:prstGeom>
          <a:noFill/>
          <a:ln w="9525">
            <a:noFill/>
            <a:miter lim="800000"/>
            <a:headEnd/>
            <a:tailEnd/>
          </a:ln>
        </p:spPr>
        <p:txBody>
          <a:bodyPr lIns="114949" tIns="57475" rIns="114949" bIns="57475" anchor="ctr">
            <a:spAutoFit/>
          </a:bodyPr>
          <a:lstStyle/>
          <a:p>
            <a:pPr algn="ctr" defTabSz="1149350"/>
            <a:r>
              <a:rPr lang="en-US" sz="3200" b="1" i="1"/>
              <a:t>Isaiah 40:31 “Those who wait…”   I’m waiting God! You’re l…..</a:t>
            </a:r>
          </a:p>
          <a:p>
            <a:pPr algn="ctr" defTabSz="1149350"/>
            <a:endParaRPr lang="en-US" sz="3200" b="1" i="1"/>
          </a:p>
          <a:p>
            <a:pPr algn="ctr" defTabSz="1149350"/>
            <a:r>
              <a:rPr lang="en-US" sz="3200" b="1" i="1"/>
              <a:t>Or is it “Those who hope…”? </a:t>
            </a:r>
          </a:p>
          <a:p>
            <a:pPr algn="ctr" defTabSz="1149350"/>
            <a:endParaRPr lang="en-US" sz="3200" b="1" i="1"/>
          </a:p>
          <a:p>
            <a:pPr algn="ctr" defTabSz="1149350"/>
            <a:r>
              <a:rPr lang="en-US" sz="3200" b="1" i="1"/>
              <a:t>i.e. we are waiting with anticipation and expectation that the good God promised will occur at just the right time.</a:t>
            </a:r>
          </a:p>
        </p:txBody>
      </p:sp>
    </p:spTree>
    <p:custDataLst>
      <p:tags r:id="rId1"/>
    </p:custDataLst>
  </p:cSld>
  <p:clrMapOvr>
    <a:masterClrMapping/>
  </p:clrMapOvr>
  <p:transition advTm="15051">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16770">
                                            <p:txEl>
                                              <p:pRg st="0" end="0"/>
                                            </p:txEl>
                                          </p:spTgt>
                                        </p:tgtEl>
                                        <p:attrNameLst>
                                          <p:attrName>style.visibility</p:attrName>
                                        </p:attrNameLst>
                                      </p:cBhvr>
                                      <p:to>
                                        <p:strVal val="visible"/>
                                      </p:to>
                                    </p:set>
                                    <p:animEffect transition="in" filter="dissolve">
                                      <p:cBhvr>
                                        <p:cTn id="7" dur="500"/>
                                        <p:tgtEl>
                                          <p:spTgt spid="4167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16770">
                                            <p:txEl>
                                              <p:pRg st="2" end="2"/>
                                            </p:txEl>
                                          </p:spTgt>
                                        </p:tgtEl>
                                        <p:attrNameLst>
                                          <p:attrName>style.visibility</p:attrName>
                                        </p:attrNameLst>
                                      </p:cBhvr>
                                      <p:to>
                                        <p:strVal val="visible"/>
                                      </p:to>
                                    </p:set>
                                    <p:animEffect transition="in" filter="dissolve">
                                      <p:cBhvr>
                                        <p:cTn id="12" dur="500"/>
                                        <p:tgtEl>
                                          <p:spTgt spid="41677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16770">
                                            <p:txEl>
                                              <p:pRg st="4" end="4"/>
                                            </p:txEl>
                                          </p:spTgt>
                                        </p:tgtEl>
                                        <p:attrNameLst>
                                          <p:attrName>style.visibility</p:attrName>
                                        </p:attrNameLst>
                                      </p:cBhvr>
                                      <p:to>
                                        <p:strVal val="visible"/>
                                      </p:to>
                                    </p:set>
                                    <p:animEffect transition="in" filter="dissolve">
                                      <p:cBhvr>
                                        <p:cTn id="17" dur="500"/>
                                        <p:tgtEl>
                                          <p:spTgt spid="41677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ChangeArrowheads="1"/>
          </p:cNvSpPr>
          <p:nvPr/>
        </p:nvSpPr>
        <p:spPr bwMode="auto">
          <a:xfrm>
            <a:off x="533400" y="1670050"/>
            <a:ext cx="8001000" cy="3525838"/>
          </a:xfrm>
          <a:prstGeom prst="rect">
            <a:avLst/>
          </a:prstGeom>
          <a:noFill/>
          <a:ln w="9525">
            <a:noFill/>
            <a:miter lim="800000"/>
            <a:headEnd/>
            <a:tailEnd/>
          </a:ln>
        </p:spPr>
        <p:txBody>
          <a:bodyPr lIns="114949" tIns="57475" rIns="114949" bIns="57475" anchor="ctr">
            <a:spAutoFit/>
          </a:bodyPr>
          <a:lstStyle/>
          <a:p>
            <a:pPr algn="ctr" defTabSz="1149350"/>
            <a:r>
              <a:rPr lang="en-US" sz="3200" b="1" i="1" u="sng"/>
              <a:t>What is God’s kind of hope?  </a:t>
            </a:r>
          </a:p>
          <a:p>
            <a:pPr algn="ctr" defTabSz="1149350"/>
            <a:r>
              <a:rPr lang="en-US" sz="3200" b="1" i="1" u="sng"/>
              <a:t>                       </a:t>
            </a:r>
            <a:endParaRPr lang="en-US" sz="3200" b="1" i="1"/>
          </a:p>
          <a:p>
            <a:pPr algn="ctr" defTabSz="1149350"/>
            <a:r>
              <a:rPr lang="en-US" sz="3200" b="1" i="1"/>
              <a:t>1. Hope Begins By Knowing Him</a:t>
            </a:r>
          </a:p>
          <a:p>
            <a:pPr algn="ctr" defTabSz="1149350"/>
            <a:r>
              <a:rPr lang="en-US" sz="3200" b="1" i="1"/>
              <a:t>	*Romans 4:18; Ephesians 2:12</a:t>
            </a:r>
          </a:p>
          <a:p>
            <a:pPr algn="ctr" defTabSz="1149350"/>
            <a:endParaRPr lang="en-US" sz="3200" b="1" i="1"/>
          </a:p>
          <a:p>
            <a:pPr algn="ctr" defTabSz="1149350"/>
            <a:r>
              <a:rPr lang="en-US" sz="3200" b="1" i="1"/>
              <a:t>“Against all hope, Abraham, in hope, believed and so became…</a:t>
            </a:r>
          </a:p>
        </p:txBody>
      </p:sp>
    </p:spTree>
    <p:custDataLst>
      <p:tags r:id="rId1"/>
    </p:custDataLst>
  </p:cSld>
  <p:clrMapOvr>
    <a:masterClrMapping/>
  </p:clrMapOvr>
  <p:transition advTm="15051">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16770">
                                            <p:txEl>
                                              <p:pRg st="0" end="0"/>
                                            </p:txEl>
                                          </p:spTgt>
                                        </p:tgtEl>
                                        <p:attrNameLst>
                                          <p:attrName>style.visibility</p:attrName>
                                        </p:attrNameLst>
                                      </p:cBhvr>
                                      <p:to>
                                        <p:strVal val="visible"/>
                                      </p:to>
                                    </p:set>
                                    <p:animEffect transition="in" filter="dissolve">
                                      <p:cBhvr>
                                        <p:cTn id="7" dur="500"/>
                                        <p:tgtEl>
                                          <p:spTgt spid="4167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16770">
                                            <p:txEl>
                                              <p:pRg st="2" end="2"/>
                                            </p:txEl>
                                          </p:spTgt>
                                        </p:tgtEl>
                                        <p:attrNameLst>
                                          <p:attrName>style.visibility</p:attrName>
                                        </p:attrNameLst>
                                      </p:cBhvr>
                                      <p:to>
                                        <p:strVal val="visible"/>
                                      </p:to>
                                    </p:set>
                                    <p:animEffect transition="in" filter="dissolve">
                                      <p:cBhvr>
                                        <p:cTn id="12" dur="500"/>
                                        <p:tgtEl>
                                          <p:spTgt spid="416770">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416770">
                                            <p:txEl>
                                              <p:pRg st="3" end="3"/>
                                            </p:txEl>
                                          </p:spTgt>
                                        </p:tgtEl>
                                        <p:attrNameLst>
                                          <p:attrName>style.visibility</p:attrName>
                                        </p:attrNameLst>
                                      </p:cBhvr>
                                      <p:to>
                                        <p:strVal val="visible"/>
                                      </p:to>
                                    </p:set>
                                    <p:animEffect transition="in" filter="dissolve">
                                      <p:cBhvr>
                                        <p:cTn id="15" dur="500"/>
                                        <p:tgtEl>
                                          <p:spTgt spid="416770">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16770">
                                            <p:txEl>
                                              <p:pRg st="5" end="5"/>
                                            </p:txEl>
                                          </p:spTgt>
                                        </p:tgtEl>
                                        <p:attrNameLst>
                                          <p:attrName>style.visibility</p:attrName>
                                        </p:attrNameLst>
                                      </p:cBhvr>
                                      <p:to>
                                        <p:strVal val="visible"/>
                                      </p:to>
                                    </p:set>
                                    <p:animEffect transition="in" filter="dissolve">
                                      <p:cBhvr>
                                        <p:cTn id="20" dur="500"/>
                                        <p:tgtEl>
                                          <p:spTgt spid="41677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ChangeArrowheads="1"/>
          </p:cNvSpPr>
          <p:nvPr/>
        </p:nvSpPr>
        <p:spPr bwMode="auto">
          <a:xfrm>
            <a:off x="533400" y="2155825"/>
            <a:ext cx="8001000" cy="2551113"/>
          </a:xfrm>
          <a:prstGeom prst="rect">
            <a:avLst/>
          </a:prstGeom>
          <a:noFill/>
          <a:ln w="9525">
            <a:noFill/>
            <a:miter lim="800000"/>
            <a:headEnd/>
            <a:tailEnd/>
          </a:ln>
        </p:spPr>
        <p:txBody>
          <a:bodyPr lIns="114949" tIns="57475" rIns="114949" bIns="57475" anchor="ctr">
            <a:spAutoFit/>
          </a:bodyPr>
          <a:lstStyle/>
          <a:p>
            <a:pPr algn="ctr" defTabSz="1149350"/>
            <a:r>
              <a:rPr lang="en-US" sz="3200" b="1" i="1" u="sng"/>
              <a:t>What is God’s kind of hope?  </a:t>
            </a:r>
          </a:p>
          <a:p>
            <a:pPr algn="ctr" defTabSz="1149350"/>
            <a:r>
              <a:rPr lang="en-US" sz="3200" b="1" i="1" u="sng"/>
              <a:t>                       </a:t>
            </a:r>
            <a:endParaRPr lang="en-US" sz="3200" b="1" i="1"/>
          </a:p>
          <a:p>
            <a:pPr algn="ctr" defTabSz="1149350"/>
            <a:r>
              <a:rPr lang="en-US" sz="3200" b="1" i="1"/>
              <a:t>2. Hope Is Grounded In The Hope He Gives</a:t>
            </a:r>
          </a:p>
          <a:p>
            <a:pPr algn="ctr" defTabSz="1149350"/>
            <a:r>
              <a:rPr lang="en-US" sz="3200" b="1" i="1"/>
              <a:t>	*Romans 5:1-5</a:t>
            </a:r>
          </a:p>
        </p:txBody>
      </p:sp>
    </p:spTree>
    <p:custDataLst>
      <p:tags r:id="rId1"/>
    </p:custDataLst>
  </p:cSld>
  <p:clrMapOvr>
    <a:masterClrMapping/>
  </p:clrMapOvr>
  <p:transition advTm="15051">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16770">
                                            <p:txEl>
                                              <p:pRg st="0" end="0"/>
                                            </p:txEl>
                                          </p:spTgt>
                                        </p:tgtEl>
                                        <p:attrNameLst>
                                          <p:attrName>style.visibility</p:attrName>
                                        </p:attrNameLst>
                                      </p:cBhvr>
                                      <p:to>
                                        <p:strVal val="visible"/>
                                      </p:to>
                                    </p:set>
                                    <p:animEffect transition="in" filter="dissolve">
                                      <p:cBhvr>
                                        <p:cTn id="7" dur="500"/>
                                        <p:tgtEl>
                                          <p:spTgt spid="4167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16770">
                                            <p:txEl>
                                              <p:pRg st="2" end="2"/>
                                            </p:txEl>
                                          </p:spTgt>
                                        </p:tgtEl>
                                        <p:attrNameLst>
                                          <p:attrName>style.visibility</p:attrName>
                                        </p:attrNameLst>
                                      </p:cBhvr>
                                      <p:to>
                                        <p:strVal val="visible"/>
                                      </p:to>
                                    </p:set>
                                    <p:animEffect transition="in" filter="dissolve">
                                      <p:cBhvr>
                                        <p:cTn id="12" dur="500"/>
                                        <p:tgtEl>
                                          <p:spTgt spid="416770">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416770">
                                            <p:txEl>
                                              <p:pRg st="3" end="3"/>
                                            </p:txEl>
                                          </p:spTgt>
                                        </p:tgtEl>
                                        <p:attrNameLst>
                                          <p:attrName>style.visibility</p:attrName>
                                        </p:attrNameLst>
                                      </p:cBhvr>
                                      <p:to>
                                        <p:strVal val="visible"/>
                                      </p:to>
                                    </p:set>
                                    <p:animEffect transition="in" filter="dissolve">
                                      <p:cBhvr>
                                        <p:cTn id="15" dur="500"/>
                                        <p:tgtEl>
                                          <p:spTgt spid="4167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1" name="Text Box 7"/>
          <p:cNvSpPr txBox="1">
            <a:spLocks noChangeArrowheads="1"/>
          </p:cNvSpPr>
          <p:nvPr/>
        </p:nvSpPr>
        <p:spPr bwMode="auto">
          <a:xfrm>
            <a:off x="304800" y="228600"/>
            <a:ext cx="8458200" cy="6497638"/>
          </a:xfrm>
          <a:prstGeom prst="rect">
            <a:avLst/>
          </a:prstGeom>
          <a:noFill/>
          <a:ln w="9525">
            <a:noFill/>
            <a:miter lim="800000"/>
            <a:headEnd/>
            <a:tailEnd/>
          </a:ln>
          <a:effectLst/>
        </p:spPr>
        <p:txBody>
          <a:bodyPr>
            <a:spAutoFit/>
          </a:bodyPr>
          <a:lstStyle/>
          <a:p>
            <a:pPr>
              <a:defRPr/>
            </a:pPr>
            <a:r>
              <a:rPr lang="en-US" b="1" i="1">
                <a:effectLst>
                  <a:outerShdw blurRad="38100" dist="38100" dir="2700000" algn="tl">
                    <a:srgbClr val="000000"/>
                  </a:outerShdw>
                </a:effectLst>
              </a:rPr>
              <a:t>Because of our faith, Christ has brought us into this place of undeserved privilege and ability - grace -  where we now stand, and we confidently and joyfully </a:t>
            </a:r>
            <a:r>
              <a:rPr lang="en-US" b="1" i="1" u="sng">
                <a:effectLst>
                  <a:outerShdw blurRad="38100" dist="38100" dir="2700000" algn="tl">
                    <a:srgbClr val="000000"/>
                  </a:outerShdw>
                </a:effectLst>
              </a:rPr>
              <a:t>look forward to</a:t>
            </a:r>
            <a:r>
              <a:rPr lang="en-US" b="1" i="1">
                <a:effectLst>
                  <a:outerShdw blurRad="38100" dist="38100" dir="2700000" algn="tl">
                    <a:srgbClr val="000000"/>
                  </a:outerShdw>
                </a:effectLst>
              </a:rPr>
              <a:t>  (hope in) sharing God's glory.</a:t>
            </a:r>
          </a:p>
          <a:p>
            <a:pPr>
              <a:defRPr/>
            </a:pPr>
            <a:r>
              <a:rPr lang="en-US" b="1" i="1">
                <a:effectLst>
                  <a:outerShdw blurRad="38100" dist="38100" dir="2700000" algn="tl">
                    <a:srgbClr val="000000"/>
                  </a:outerShdw>
                </a:effectLst>
              </a:rPr>
              <a:t>We can rejoice, too, when we run into problems and trials, for we know that they help us develop endurance.</a:t>
            </a:r>
          </a:p>
          <a:p>
            <a:pPr>
              <a:defRPr/>
            </a:pPr>
            <a:r>
              <a:rPr lang="en-US" b="1" i="1">
                <a:effectLst>
                  <a:outerShdw blurRad="38100" dist="38100" dir="2700000" algn="tl">
                    <a:srgbClr val="000000"/>
                  </a:outerShdw>
                </a:effectLst>
              </a:rPr>
              <a:t>And endurance develops strength of character, and proven character strengthens our confident hope of salvation.</a:t>
            </a:r>
          </a:p>
          <a:p>
            <a:pPr>
              <a:defRPr/>
            </a:pPr>
            <a:r>
              <a:rPr lang="en-US" b="1" i="1">
                <a:effectLst>
                  <a:outerShdw blurRad="38100" dist="38100" dir="2700000" algn="tl">
                    <a:srgbClr val="000000"/>
                  </a:outerShdw>
                </a:effectLst>
              </a:rPr>
              <a:t>And this hope will not lead to disappointment. For we know how dearly God loves us, because he has given us the Holy Spirit to fill our hearts with his love. (Rom 5:2-5 NLT)</a:t>
            </a:r>
          </a:p>
        </p:txBody>
      </p:sp>
    </p:spTree>
    <p:custDataLst>
      <p:tags r:id="rId1"/>
    </p:custDataLst>
  </p:cSld>
  <p:clrMapOvr>
    <a:masterClrMapping/>
  </p:clrMapOvr>
  <p:transition advTm="15051">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7831">
                                            <p:txEl>
                                              <p:pRg st="0" end="0"/>
                                            </p:txEl>
                                          </p:spTgt>
                                        </p:tgtEl>
                                        <p:attrNameLst>
                                          <p:attrName>style.visibility</p:attrName>
                                        </p:attrNameLst>
                                      </p:cBhvr>
                                      <p:to>
                                        <p:strVal val="visible"/>
                                      </p:to>
                                    </p:set>
                                    <p:animEffect transition="in" filter="dissolve">
                                      <p:cBhvr>
                                        <p:cTn id="7" dur="500"/>
                                        <p:tgtEl>
                                          <p:spTgt spid="778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7831">
                                            <p:txEl>
                                              <p:pRg st="1" end="1"/>
                                            </p:txEl>
                                          </p:spTgt>
                                        </p:tgtEl>
                                        <p:attrNameLst>
                                          <p:attrName>style.visibility</p:attrName>
                                        </p:attrNameLst>
                                      </p:cBhvr>
                                      <p:to>
                                        <p:strVal val="visible"/>
                                      </p:to>
                                    </p:set>
                                    <p:animEffect transition="in" filter="dissolve">
                                      <p:cBhvr>
                                        <p:cTn id="12" dur="500"/>
                                        <p:tgtEl>
                                          <p:spTgt spid="778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7831">
                                            <p:txEl>
                                              <p:pRg st="2" end="2"/>
                                            </p:txEl>
                                          </p:spTgt>
                                        </p:tgtEl>
                                        <p:attrNameLst>
                                          <p:attrName>style.visibility</p:attrName>
                                        </p:attrNameLst>
                                      </p:cBhvr>
                                      <p:to>
                                        <p:strVal val="visible"/>
                                      </p:to>
                                    </p:set>
                                    <p:animEffect transition="in" filter="dissolve">
                                      <p:cBhvr>
                                        <p:cTn id="17" dur="500"/>
                                        <p:tgtEl>
                                          <p:spTgt spid="778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7831">
                                            <p:txEl>
                                              <p:pRg st="3" end="3"/>
                                            </p:txEl>
                                          </p:spTgt>
                                        </p:tgtEl>
                                        <p:attrNameLst>
                                          <p:attrName>style.visibility</p:attrName>
                                        </p:attrNameLst>
                                      </p:cBhvr>
                                      <p:to>
                                        <p:strVal val="visible"/>
                                      </p:to>
                                    </p:set>
                                    <p:animEffect transition="in" filter="dissolve">
                                      <p:cBhvr>
                                        <p:cTn id="22" dur="500"/>
                                        <p:tgtEl>
                                          <p:spTgt spid="778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ChangeArrowheads="1"/>
          </p:cNvSpPr>
          <p:nvPr/>
        </p:nvSpPr>
        <p:spPr bwMode="auto">
          <a:xfrm>
            <a:off x="533400" y="2157413"/>
            <a:ext cx="8001000" cy="2551112"/>
          </a:xfrm>
          <a:prstGeom prst="rect">
            <a:avLst/>
          </a:prstGeom>
          <a:noFill/>
          <a:ln w="9525">
            <a:noFill/>
            <a:miter lim="800000"/>
            <a:headEnd/>
            <a:tailEnd/>
          </a:ln>
        </p:spPr>
        <p:txBody>
          <a:bodyPr lIns="114949" tIns="57475" rIns="114949" bIns="57475" anchor="ctr">
            <a:spAutoFit/>
          </a:bodyPr>
          <a:lstStyle/>
          <a:p>
            <a:pPr algn="ctr" defTabSz="1149350"/>
            <a:r>
              <a:rPr lang="en-US" sz="3200" b="1" i="1" u="sng"/>
              <a:t>What is God’s kind of hope?  </a:t>
            </a:r>
          </a:p>
          <a:p>
            <a:pPr algn="ctr" defTabSz="1149350"/>
            <a:r>
              <a:rPr lang="en-US" sz="3200" b="1" i="1" u="sng"/>
              <a:t>                       </a:t>
            </a:r>
            <a:endParaRPr lang="en-US" sz="3200" b="1" i="1"/>
          </a:p>
          <a:p>
            <a:pPr algn="ctr" defTabSz="1149350"/>
            <a:r>
              <a:rPr lang="en-US" sz="3200" b="1" i="1"/>
              <a:t>3. He Gives Us The Definition of Hope</a:t>
            </a:r>
          </a:p>
          <a:p>
            <a:pPr algn="ctr" defTabSz="1149350"/>
            <a:r>
              <a:rPr lang="en-US" sz="3200" b="1" i="1"/>
              <a:t>	*Romans 8:23-25 “we patiently wait”</a:t>
            </a:r>
          </a:p>
        </p:txBody>
      </p:sp>
    </p:spTree>
    <p:custDataLst>
      <p:tags r:id="rId1"/>
    </p:custDataLst>
  </p:cSld>
  <p:clrMapOvr>
    <a:masterClrMapping/>
  </p:clrMapOvr>
  <p:transition advTm="15051">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16770">
                                            <p:txEl>
                                              <p:pRg st="0" end="0"/>
                                            </p:txEl>
                                          </p:spTgt>
                                        </p:tgtEl>
                                        <p:attrNameLst>
                                          <p:attrName>style.visibility</p:attrName>
                                        </p:attrNameLst>
                                      </p:cBhvr>
                                      <p:to>
                                        <p:strVal val="visible"/>
                                      </p:to>
                                    </p:set>
                                    <p:animEffect transition="in" filter="dissolve">
                                      <p:cBhvr>
                                        <p:cTn id="7" dur="500"/>
                                        <p:tgtEl>
                                          <p:spTgt spid="4167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16770">
                                            <p:txEl>
                                              <p:pRg st="2" end="2"/>
                                            </p:txEl>
                                          </p:spTgt>
                                        </p:tgtEl>
                                        <p:attrNameLst>
                                          <p:attrName>style.visibility</p:attrName>
                                        </p:attrNameLst>
                                      </p:cBhvr>
                                      <p:to>
                                        <p:strVal val="visible"/>
                                      </p:to>
                                    </p:set>
                                    <p:animEffect transition="in" filter="dissolve">
                                      <p:cBhvr>
                                        <p:cTn id="12" dur="500"/>
                                        <p:tgtEl>
                                          <p:spTgt spid="416770">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416770">
                                            <p:txEl>
                                              <p:pRg st="3" end="3"/>
                                            </p:txEl>
                                          </p:spTgt>
                                        </p:tgtEl>
                                        <p:attrNameLst>
                                          <p:attrName>style.visibility</p:attrName>
                                        </p:attrNameLst>
                                      </p:cBhvr>
                                      <p:to>
                                        <p:strVal val="visible"/>
                                      </p:to>
                                    </p:set>
                                    <p:animEffect transition="in" filter="dissolve">
                                      <p:cBhvr>
                                        <p:cTn id="15" dur="500"/>
                                        <p:tgtEl>
                                          <p:spTgt spid="4167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3.1|5.8"/>
</p:tagLst>
</file>

<file path=ppt/tags/tag10.xml><?xml version="1.0" encoding="utf-8"?>
<p:tagLst xmlns:a="http://schemas.openxmlformats.org/drawingml/2006/main" xmlns:r="http://schemas.openxmlformats.org/officeDocument/2006/relationships" xmlns:p="http://schemas.openxmlformats.org/presentationml/2006/main">
  <p:tag name="TIMING" val="|1.4|3.1|5.8"/>
</p:tagLst>
</file>

<file path=ppt/tags/tag11.xml><?xml version="1.0" encoding="utf-8"?>
<p:tagLst xmlns:a="http://schemas.openxmlformats.org/drawingml/2006/main" xmlns:r="http://schemas.openxmlformats.org/officeDocument/2006/relationships" xmlns:p="http://schemas.openxmlformats.org/presentationml/2006/main">
  <p:tag name="TIMING" val="|1.4|3.1|5.8"/>
</p:tagLst>
</file>

<file path=ppt/tags/tag12.xml><?xml version="1.0" encoding="utf-8"?>
<p:tagLst xmlns:a="http://schemas.openxmlformats.org/drawingml/2006/main" xmlns:r="http://schemas.openxmlformats.org/officeDocument/2006/relationships" xmlns:p="http://schemas.openxmlformats.org/presentationml/2006/main">
  <p:tag name="TIMING" val="|1.4|3.1|5.8"/>
</p:tagLst>
</file>

<file path=ppt/tags/tag13.xml><?xml version="1.0" encoding="utf-8"?>
<p:tagLst xmlns:a="http://schemas.openxmlformats.org/drawingml/2006/main" xmlns:r="http://schemas.openxmlformats.org/officeDocument/2006/relationships" xmlns:p="http://schemas.openxmlformats.org/presentationml/2006/main">
  <p:tag name="TIMING" val="|1.4|3.1|5.8"/>
</p:tagLst>
</file>

<file path=ppt/tags/tag14.xml><?xml version="1.0" encoding="utf-8"?>
<p:tagLst xmlns:a="http://schemas.openxmlformats.org/drawingml/2006/main" xmlns:r="http://schemas.openxmlformats.org/officeDocument/2006/relationships" xmlns:p="http://schemas.openxmlformats.org/presentationml/2006/main">
  <p:tag name="TIMING" val="|1.4|3.1|5.8"/>
</p:tagLst>
</file>

<file path=ppt/tags/tag15.xml><?xml version="1.0" encoding="utf-8"?>
<p:tagLst xmlns:a="http://schemas.openxmlformats.org/drawingml/2006/main" xmlns:r="http://schemas.openxmlformats.org/officeDocument/2006/relationships" xmlns:p="http://schemas.openxmlformats.org/presentationml/2006/main">
  <p:tag name="TIMING" val="|1.4|3.1|5.8"/>
</p:tagLst>
</file>

<file path=ppt/tags/tag16.xml><?xml version="1.0" encoding="utf-8"?>
<p:tagLst xmlns:a="http://schemas.openxmlformats.org/drawingml/2006/main" xmlns:r="http://schemas.openxmlformats.org/officeDocument/2006/relationships" xmlns:p="http://schemas.openxmlformats.org/presentationml/2006/main">
  <p:tag name="TIMING" val="|1.4|3.1|5.8"/>
</p:tagLst>
</file>

<file path=ppt/tags/tag17.xml><?xml version="1.0" encoding="utf-8"?>
<p:tagLst xmlns:a="http://schemas.openxmlformats.org/drawingml/2006/main" xmlns:r="http://schemas.openxmlformats.org/officeDocument/2006/relationships" xmlns:p="http://schemas.openxmlformats.org/presentationml/2006/main">
  <p:tag name="TIMING" val="|1.4|3.1|5.8"/>
</p:tagLst>
</file>

<file path=ppt/tags/tag18.xml><?xml version="1.0" encoding="utf-8"?>
<p:tagLst xmlns:a="http://schemas.openxmlformats.org/drawingml/2006/main" xmlns:r="http://schemas.openxmlformats.org/officeDocument/2006/relationships" xmlns:p="http://schemas.openxmlformats.org/presentationml/2006/main">
  <p:tag name="TIMING" val="|1.4|3.1|5.8"/>
</p:tagLst>
</file>

<file path=ppt/tags/tag2.xml><?xml version="1.0" encoding="utf-8"?>
<p:tagLst xmlns:a="http://schemas.openxmlformats.org/drawingml/2006/main" xmlns:r="http://schemas.openxmlformats.org/officeDocument/2006/relationships" xmlns:p="http://schemas.openxmlformats.org/presentationml/2006/main">
  <p:tag name="TIMING" val="|1.4|3.1|5.8"/>
</p:tagLst>
</file>

<file path=ppt/tags/tag3.xml><?xml version="1.0" encoding="utf-8"?>
<p:tagLst xmlns:a="http://schemas.openxmlformats.org/drawingml/2006/main" xmlns:r="http://schemas.openxmlformats.org/officeDocument/2006/relationships" xmlns:p="http://schemas.openxmlformats.org/presentationml/2006/main">
  <p:tag name="TIMING" val="|1.4|3.1|5.8"/>
</p:tagLst>
</file>

<file path=ppt/tags/tag4.xml><?xml version="1.0" encoding="utf-8"?>
<p:tagLst xmlns:a="http://schemas.openxmlformats.org/drawingml/2006/main" xmlns:r="http://schemas.openxmlformats.org/officeDocument/2006/relationships" xmlns:p="http://schemas.openxmlformats.org/presentationml/2006/main">
  <p:tag name="TIMING" val="|1.4|3.1|5.8"/>
</p:tagLst>
</file>

<file path=ppt/tags/tag5.xml><?xml version="1.0" encoding="utf-8"?>
<p:tagLst xmlns:a="http://schemas.openxmlformats.org/drawingml/2006/main" xmlns:r="http://schemas.openxmlformats.org/officeDocument/2006/relationships" xmlns:p="http://schemas.openxmlformats.org/presentationml/2006/main">
  <p:tag name="TIMING" val="|1.4|3.1|5.8"/>
</p:tagLst>
</file>

<file path=ppt/tags/tag6.xml><?xml version="1.0" encoding="utf-8"?>
<p:tagLst xmlns:a="http://schemas.openxmlformats.org/drawingml/2006/main" xmlns:r="http://schemas.openxmlformats.org/officeDocument/2006/relationships" xmlns:p="http://schemas.openxmlformats.org/presentationml/2006/main">
  <p:tag name="TIMING" val="|1.4|3.1|5.8"/>
</p:tagLst>
</file>

<file path=ppt/tags/tag7.xml><?xml version="1.0" encoding="utf-8"?>
<p:tagLst xmlns:a="http://schemas.openxmlformats.org/drawingml/2006/main" xmlns:r="http://schemas.openxmlformats.org/officeDocument/2006/relationships" xmlns:p="http://schemas.openxmlformats.org/presentationml/2006/main">
  <p:tag name="TIMING" val="|1.4|3.1|5.8"/>
</p:tagLst>
</file>

<file path=ppt/tags/tag8.xml><?xml version="1.0" encoding="utf-8"?>
<p:tagLst xmlns:a="http://schemas.openxmlformats.org/drawingml/2006/main" xmlns:r="http://schemas.openxmlformats.org/officeDocument/2006/relationships" xmlns:p="http://schemas.openxmlformats.org/presentationml/2006/main">
  <p:tag name="TIMING" val="|1.4|3.1|5.8"/>
</p:tagLst>
</file>

<file path=ppt/tags/tag9.xml><?xml version="1.0" encoding="utf-8"?>
<p:tagLst xmlns:a="http://schemas.openxmlformats.org/drawingml/2006/main" xmlns:r="http://schemas.openxmlformats.org/officeDocument/2006/relationships" xmlns:p="http://schemas.openxmlformats.org/presentationml/2006/main">
  <p:tag name="TIMING" val="|1.4|3.1|5.8"/>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57263" rtl="0" eaLnBrk="0" fontAlgn="base" latinLnBrk="0" hangingPunct="0">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57263" rtl="0" eaLnBrk="0" fontAlgn="base" latinLnBrk="0" hangingPunct="0">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14949" tIns="57475" rIns="114949" bIns="57475" numCol="1" anchor="ctr" anchorCtr="0" compatLnSpc="1">
        <a:prstTxWarp prst="textNoShape">
          <a:avLst/>
        </a:prstTxWarp>
        <a:spAutoFit/>
      </a:bodyPr>
      <a:lstStyle>
        <a:defPPr marL="0" marR="0" indent="0" algn="l" defTabSz="114935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14949" tIns="57475" rIns="114949" bIns="57475" numCol="1" anchor="ctr" anchorCtr="0" compatLnSpc="1">
        <a:prstTxWarp prst="textNoShape">
          <a:avLst/>
        </a:prstTxWarp>
        <a:spAutoFit/>
      </a:bodyPr>
      <a:lstStyle>
        <a:defPPr marL="0" marR="0" indent="0" algn="l" defTabSz="114935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14949" tIns="57475" rIns="114949" bIns="57475" numCol="1" anchor="ctr" anchorCtr="0" compatLnSpc="1">
        <a:prstTxWarp prst="textNoShape">
          <a:avLst/>
        </a:prstTxWarp>
        <a:spAutoFit/>
      </a:bodyPr>
      <a:lstStyle>
        <a:defPPr marL="0" marR="0" indent="0" algn="l" defTabSz="114935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14949" tIns="57475" rIns="114949" bIns="57475" numCol="1" anchor="ctr" anchorCtr="0" compatLnSpc="1">
        <a:prstTxWarp prst="textNoShape">
          <a:avLst/>
        </a:prstTxWarp>
        <a:spAutoFit/>
      </a:bodyPr>
      <a:lstStyle>
        <a:defPPr marL="0" marR="0" indent="0" algn="l" defTabSz="114935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14949" tIns="57475" rIns="114949" bIns="57475" numCol="1" anchor="ctr" anchorCtr="0" compatLnSpc="1">
        <a:prstTxWarp prst="textNoShape">
          <a:avLst/>
        </a:prstTxWarp>
        <a:spAutoFit/>
      </a:bodyPr>
      <a:lstStyle>
        <a:defPPr marL="0" marR="0" indent="0" algn="l" defTabSz="114935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14949" tIns="57475" rIns="114949" bIns="57475" numCol="1" anchor="ctr" anchorCtr="0" compatLnSpc="1">
        <a:prstTxWarp prst="textNoShape">
          <a:avLst/>
        </a:prstTxWarp>
        <a:spAutoFit/>
      </a:bodyPr>
      <a:lstStyle>
        <a:defPPr marL="0" marR="0" indent="0" algn="l" defTabSz="114935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2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14949" tIns="57475" rIns="114949" bIns="57475" numCol="1" anchor="ctr" anchorCtr="0" compatLnSpc="1">
        <a:prstTxWarp prst="textNoShape">
          <a:avLst/>
        </a:prstTxWarp>
        <a:spAutoFit/>
      </a:bodyPr>
      <a:lstStyle>
        <a:defPPr marL="0" marR="0" indent="0" algn="l" defTabSz="114935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14949" tIns="57475" rIns="114949" bIns="57475" numCol="1" anchor="ctr" anchorCtr="0" compatLnSpc="1">
        <a:prstTxWarp prst="textNoShape">
          <a:avLst/>
        </a:prstTxWarp>
        <a:spAutoFit/>
      </a:bodyPr>
      <a:lstStyle>
        <a:defPPr marL="0" marR="0" indent="0" algn="l" defTabSz="114935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5193</TotalTime>
  <Words>874</Words>
  <Application>Microsoft Office PowerPoint</Application>
  <PresentationFormat>On-screen Show (4:3)</PresentationFormat>
  <Paragraphs>83</Paragraphs>
  <Slides>19</Slides>
  <Notes>0</Notes>
  <HiddenSlides>0</HiddenSlides>
  <MMClips>0</MMClips>
  <ScaleCrop>false</ScaleCrop>
  <HeadingPairs>
    <vt:vector size="6" baseType="variant">
      <vt:variant>
        <vt:lpstr>Fonts Used</vt:lpstr>
      </vt:variant>
      <vt:variant>
        <vt:i4>3</vt:i4>
      </vt:variant>
      <vt:variant>
        <vt:lpstr>Design Template</vt:lpstr>
      </vt:variant>
      <vt:variant>
        <vt:i4>46</vt:i4>
      </vt:variant>
      <vt:variant>
        <vt:lpstr>Slide Titles</vt:lpstr>
      </vt:variant>
      <vt:variant>
        <vt:i4>19</vt:i4>
      </vt:variant>
    </vt:vector>
  </HeadingPairs>
  <TitlesOfParts>
    <vt:vector size="68" baseType="lpstr">
      <vt:lpstr>Arial</vt:lpstr>
      <vt:lpstr>Wingdings</vt:lpstr>
      <vt:lpstr>Garamond</vt:lpstr>
      <vt:lpstr>Default Design</vt:lpstr>
      <vt:lpstr>7_Stream</vt:lpstr>
      <vt:lpstr>10_Stream</vt:lpstr>
      <vt:lpstr>9_Stream</vt:lpstr>
      <vt:lpstr>12_Stream</vt:lpstr>
      <vt:lpstr>7_Stream</vt:lpstr>
      <vt:lpstr>7_Stream</vt:lpstr>
      <vt:lpstr>7_Stream</vt:lpstr>
      <vt:lpstr>7_Stream</vt:lpstr>
      <vt:lpstr>7_Stream</vt:lpstr>
      <vt:lpstr>7_Stream</vt:lpstr>
      <vt:lpstr>7_Stream</vt:lpstr>
      <vt:lpstr>7_Stream</vt:lpstr>
      <vt:lpstr>7_Stream</vt:lpstr>
      <vt:lpstr>7_Stream</vt:lpstr>
      <vt:lpstr>10_Stream</vt:lpstr>
      <vt:lpstr>10_Stream</vt:lpstr>
      <vt:lpstr>10_Stream</vt:lpstr>
      <vt:lpstr>10_Stream</vt:lpstr>
      <vt:lpstr>10_Stream</vt:lpstr>
      <vt:lpstr>10_Stream</vt:lpstr>
      <vt:lpstr>10_Stream</vt:lpstr>
      <vt:lpstr>10_Stream</vt:lpstr>
      <vt:lpstr>10_Stream</vt:lpstr>
      <vt:lpstr>10_Stream</vt:lpstr>
      <vt:lpstr>10_Stream</vt:lpstr>
      <vt:lpstr>9_Stream</vt:lpstr>
      <vt:lpstr>9_Stream</vt:lpstr>
      <vt:lpstr>9_Stream</vt:lpstr>
      <vt:lpstr>9_Stream</vt:lpstr>
      <vt:lpstr>9_Stream</vt:lpstr>
      <vt:lpstr>9_Stream</vt:lpstr>
      <vt:lpstr>9_Stream</vt:lpstr>
      <vt:lpstr>9_Stream</vt:lpstr>
      <vt:lpstr>9_Stream</vt:lpstr>
      <vt:lpstr>9_Stream</vt:lpstr>
      <vt:lpstr>12_Stream</vt:lpstr>
      <vt:lpstr>12_Stream</vt:lpstr>
      <vt:lpstr>12_Stream</vt:lpstr>
      <vt:lpstr>12_Stream</vt:lpstr>
      <vt:lpstr>12_Stream</vt:lpstr>
      <vt:lpstr>12_Stream</vt:lpstr>
      <vt:lpstr>12_Stream</vt:lpstr>
      <vt:lpstr>12_Stream</vt:lpstr>
      <vt:lpstr>12_Stream</vt:lpstr>
      <vt:lpstr>12_Stream</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 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Baileys</dc:creator>
  <cp:lastModifiedBy>Dana Jorgensen</cp:lastModifiedBy>
  <cp:revision>684</cp:revision>
  <dcterms:created xsi:type="dcterms:W3CDTF">2008-10-05T17:59:29Z</dcterms:created>
  <dcterms:modified xsi:type="dcterms:W3CDTF">2012-12-07T02:36:57Z</dcterms:modified>
</cp:coreProperties>
</file>